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drawing3.xml" ContentType="application/vnd.ms-office.drawingml.diagramDrawing+xml"/>
  <Default Extension="png" ContentType="image/png"/>
  <Override PartName="/ppt/diagrams/colors12.xml" ContentType="application/vnd.openxmlformats-officedocument.drawingml.diagramColors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rawing19.xml" ContentType="application/vnd.ms-office.drawingml.diagramDrawing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slides/slide24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02" r:id="rId3"/>
    <p:sldId id="304" r:id="rId4"/>
    <p:sldId id="263" r:id="rId5"/>
    <p:sldId id="267" r:id="rId6"/>
    <p:sldId id="281" r:id="rId7"/>
    <p:sldId id="282" r:id="rId8"/>
    <p:sldId id="262" r:id="rId9"/>
    <p:sldId id="264" r:id="rId10"/>
    <p:sldId id="266" r:id="rId11"/>
    <p:sldId id="296" r:id="rId12"/>
    <p:sldId id="265" r:id="rId13"/>
    <p:sldId id="291" r:id="rId14"/>
    <p:sldId id="292" r:id="rId15"/>
    <p:sldId id="269" r:id="rId16"/>
    <p:sldId id="270" r:id="rId17"/>
    <p:sldId id="278" r:id="rId18"/>
    <p:sldId id="285" r:id="rId19"/>
    <p:sldId id="283" r:id="rId20"/>
    <p:sldId id="284" r:id="rId21"/>
    <p:sldId id="309" r:id="rId22"/>
    <p:sldId id="261" r:id="rId23"/>
    <p:sldId id="295" r:id="rId24"/>
    <p:sldId id="289" r:id="rId25"/>
    <p:sldId id="308" r:id="rId26"/>
    <p:sldId id="273" r:id="rId27"/>
    <p:sldId id="307" r:id="rId28"/>
    <p:sldId id="274" r:id="rId29"/>
    <p:sldId id="275" r:id="rId30"/>
    <p:sldId id="280" r:id="rId31"/>
    <p:sldId id="277" r:id="rId32"/>
    <p:sldId id="258" r:id="rId33"/>
    <p:sldId id="279" r:id="rId34"/>
    <p:sldId id="288" r:id="rId35"/>
    <p:sldId id="293" r:id="rId36"/>
    <p:sldId id="306" r:id="rId37"/>
    <p:sldId id="287" r:id="rId38"/>
    <p:sldId id="259" r:id="rId39"/>
    <p:sldId id="260" r:id="rId4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4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slide" Target="../slides/slide39.xml"/></Relationships>
</file>

<file path=ppt/diagrams/_rels/data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slide" Target="../slides/slide39.xml"/></Relationships>
</file>

<file path=ppt/diagrams/_rels/data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slide" Target="../slides/slide39.xml"/></Relationships>
</file>

<file path=ppt/diagrams/_rels/data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slide" Target="../slides/slide39.xml"/></Relationships>
</file>

<file path=ppt/diagrams/_rels/data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slide" Target="../slides/slide39.xml"/></Relationships>
</file>

<file path=ppt/diagrams/_rels/data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slide" Target="../slides/slide38.xml"/></Relationships>
</file>

<file path=ppt/diagrams/_rels/data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slide" Target="../slides/slide39.xml"/></Relationships>
</file>

<file path=ppt/diagrams/_rels/data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slide" Target="../slides/slide38.xml"/></Relationships>
</file>

<file path=ppt/diagrams/_rels/data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slide" Target="../slides/slide39.xml"/></Relationships>
</file>

<file path=ppt/diagrams/_rels/data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slide" Target="../slides/slide39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slide" Target="../slides/slide38.xml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slide" Target="../slides/slide39.xml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slide" Target="../slides/slide39.xml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slide" Target="../slides/slide39.xml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slide" Target="../slides/slide39.xml"/></Relationships>
</file>

<file path=ppt/diagrams/_rels/data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slide" Target="../slides/slide39.xml"/></Relationships>
</file>

<file path=ppt/diagrams/_rels/data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slide" Target="../slides/slide39.xml"/></Relationships>
</file>

<file path=ppt/diagrams/_rels/data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slide" Target="../slides/slide3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509608-C43A-4157-9BDF-1C74D8A3653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A2BFEDD-F238-4B95-BB02-E0FCD515D4F0}">
      <dgm:prSet phldrT="[Κείμενο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Με πραξικόπημα</a:t>
          </a:r>
          <a:endParaRPr lang="el-GR" dirty="0"/>
        </a:p>
      </dgm:t>
    </dgm:pt>
    <dgm:pt modelId="{2677BEE1-475B-4AA0-9319-485190C299FD}" type="parTrans" cxnId="{A18DBF1D-5F8F-4C4A-8DBC-BA9D34BCC598}">
      <dgm:prSet/>
      <dgm:spPr/>
      <dgm:t>
        <a:bodyPr/>
        <a:lstStyle/>
        <a:p>
          <a:endParaRPr lang="el-GR"/>
        </a:p>
      </dgm:t>
    </dgm:pt>
    <dgm:pt modelId="{5657D38D-EEA9-497A-94E6-087F5468D3F1}" type="sibTrans" cxnId="{A18DBF1D-5F8F-4C4A-8DBC-BA9D34BCC598}">
      <dgm:prSet/>
      <dgm:spPr/>
      <dgm:t>
        <a:bodyPr/>
        <a:lstStyle/>
        <a:p>
          <a:endParaRPr lang="el-GR"/>
        </a:p>
      </dgm:t>
    </dgm:pt>
    <dgm:pt modelId="{19D888AF-A43E-4BD4-ADB8-823D4CD90C1A}">
      <dgm:prSet phldrT="[Κείμενο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2" action="ppaction://hlinksldjump"/>
            </a:rPr>
            <a:t>Με δημοκρατικό τρόπο (εκλογές)</a:t>
          </a:r>
          <a:endParaRPr lang="el-GR" dirty="0"/>
        </a:p>
      </dgm:t>
    </dgm:pt>
    <dgm:pt modelId="{E6A9019D-EC69-4A45-8890-EC78DC6473E8}" type="parTrans" cxnId="{2039E246-B57B-486A-89B0-7CF40E5E0008}">
      <dgm:prSet/>
      <dgm:spPr/>
      <dgm:t>
        <a:bodyPr/>
        <a:lstStyle/>
        <a:p>
          <a:endParaRPr lang="el-GR"/>
        </a:p>
      </dgm:t>
    </dgm:pt>
    <dgm:pt modelId="{1D6BE8AE-961A-443F-BF96-73F59B2D033E}" type="sibTrans" cxnId="{2039E246-B57B-486A-89B0-7CF40E5E0008}">
      <dgm:prSet/>
      <dgm:spPr/>
      <dgm:t>
        <a:bodyPr/>
        <a:lstStyle/>
        <a:p>
          <a:endParaRPr lang="el-GR"/>
        </a:p>
      </dgm:t>
    </dgm:pt>
    <dgm:pt modelId="{3D578C99-4051-4848-A63E-933C566B4F87}" type="pres">
      <dgm:prSet presAssocID="{38509608-C43A-4157-9BDF-1C74D8A365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AEF7895-A1AE-4DC7-86C9-058768BD3098}" type="pres">
      <dgm:prSet presAssocID="{DA2BFEDD-F238-4B95-BB02-E0FCD515D4F0}" presName="parentLin" presStyleCnt="0"/>
      <dgm:spPr/>
    </dgm:pt>
    <dgm:pt modelId="{0F5CCFA1-0980-4B45-AD4B-1FB6F277A7A6}" type="pres">
      <dgm:prSet presAssocID="{DA2BFEDD-F238-4B95-BB02-E0FCD515D4F0}" presName="parentLeftMargin" presStyleLbl="node1" presStyleIdx="0" presStyleCnt="2"/>
      <dgm:spPr/>
      <dgm:t>
        <a:bodyPr/>
        <a:lstStyle/>
        <a:p>
          <a:endParaRPr lang="el-GR"/>
        </a:p>
      </dgm:t>
    </dgm:pt>
    <dgm:pt modelId="{4030E883-FD00-4BCC-8010-D438A6A28601}" type="pres">
      <dgm:prSet presAssocID="{DA2BFEDD-F238-4B95-BB02-E0FCD515D4F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0339961-76F2-4F8E-8CD4-9A8A59A826A8}" type="pres">
      <dgm:prSet presAssocID="{DA2BFEDD-F238-4B95-BB02-E0FCD515D4F0}" presName="negativeSpace" presStyleCnt="0"/>
      <dgm:spPr/>
    </dgm:pt>
    <dgm:pt modelId="{CA21A74F-0EB3-40D4-AA96-09E6420FACE7}" type="pres">
      <dgm:prSet presAssocID="{DA2BFEDD-F238-4B95-BB02-E0FCD515D4F0}" presName="childText" presStyleLbl="conFgAcc1" presStyleIdx="0" presStyleCnt="2">
        <dgm:presLayoutVars>
          <dgm:bulletEnabled val="1"/>
        </dgm:presLayoutVars>
      </dgm:prSet>
      <dgm:spPr/>
    </dgm:pt>
    <dgm:pt modelId="{1F99CB68-7AF4-4BF1-B1C0-26EAFBFE82C0}" type="pres">
      <dgm:prSet presAssocID="{5657D38D-EEA9-497A-94E6-087F5468D3F1}" presName="spaceBetweenRectangles" presStyleCnt="0"/>
      <dgm:spPr/>
    </dgm:pt>
    <dgm:pt modelId="{C6EAD218-5612-4FB3-99EF-5078D84E2A83}" type="pres">
      <dgm:prSet presAssocID="{19D888AF-A43E-4BD4-ADB8-823D4CD90C1A}" presName="parentLin" presStyleCnt="0"/>
      <dgm:spPr/>
    </dgm:pt>
    <dgm:pt modelId="{E5AF6641-6D19-46B5-8242-C71EE19753BE}" type="pres">
      <dgm:prSet presAssocID="{19D888AF-A43E-4BD4-ADB8-823D4CD90C1A}" presName="parentLeftMargin" presStyleLbl="node1" presStyleIdx="0" presStyleCnt="2"/>
      <dgm:spPr/>
      <dgm:t>
        <a:bodyPr/>
        <a:lstStyle/>
        <a:p>
          <a:endParaRPr lang="el-GR"/>
        </a:p>
      </dgm:t>
    </dgm:pt>
    <dgm:pt modelId="{8B719F33-DF95-4F97-B4BA-6341B440E109}" type="pres">
      <dgm:prSet presAssocID="{19D888AF-A43E-4BD4-ADB8-823D4CD90C1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80F7B98-0998-4A26-9039-6473D57EB273}" type="pres">
      <dgm:prSet presAssocID="{19D888AF-A43E-4BD4-ADB8-823D4CD90C1A}" presName="negativeSpace" presStyleCnt="0"/>
      <dgm:spPr/>
    </dgm:pt>
    <dgm:pt modelId="{0E4DD626-6E9E-4BC2-9B93-D61217812EE7}" type="pres">
      <dgm:prSet presAssocID="{19D888AF-A43E-4BD4-ADB8-823D4CD90C1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5BFEA89-64B8-44D5-AE10-A1EB22160EC5}" type="presOf" srcId="{19D888AF-A43E-4BD4-ADB8-823D4CD90C1A}" destId="{E5AF6641-6D19-46B5-8242-C71EE19753BE}" srcOrd="0" destOrd="0" presId="urn:microsoft.com/office/officeart/2005/8/layout/list1"/>
    <dgm:cxn modelId="{41758B46-E6B0-495F-B4FE-19598C2E54F7}" type="presOf" srcId="{DA2BFEDD-F238-4B95-BB02-E0FCD515D4F0}" destId="{0F5CCFA1-0980-4B45-AD4B-1FB6F277A7A6}" srcOrd="0" destOrd="0" presId="urn:microsoft.com/office/officeart/2005/8/layout/list1"/>
    <dgm:cxn modelId="{73403E8E-38DA-454F-85B1-BCC6972D99B3}" type="presOf" srcId="{38509608-C43A-4157-9BDF-1C74D8A36538}" destId="{3D578C99-4051-4848-A63E-933C566B4F87}" srcOrd="0" destOrd="0" presId="urn:microsoft.com/office/officeart/2005/8/layout/list1"/>
    <dgm:cxn modelId="{A18DBF1D-5F8F-4C4A-8DBC-BA9D34BCC598}" srcId="{38509608-C43A-4157-9BDF-1C74D8A36538}" destId="{DA2BFEDD-F238-4B95-BB02-E0FCD515D4F0}" srcOrd="0" destOrd="0" parTransId="{2677BEE1-475B-4AA0-9319-485190C299FD}" sibTransId="{5657D38D-EEA9-497A-94E6-087F5468D3F1}"/>
    <dgm:cxn modelId="{2039E246-B57B-486A-89B0-7CF40E5E0008}" srcId="{38509608-C43A-4157-9BDF-1C74D8A36538}" destId="{19D888AF-A43E-4BD4-ADB8-823D4CD90C1A}" srcOrd="1" destOrd="0" parTransId="{E6A9019D-EC69-4A45-8890-EC78DC6473E8}" sibTransId="{1D6BE8AE-961A-443F-BF96-73F59B2D033E}"/>
    <dgm:cxn modelId="{091ADE6E-356E-4348-9BBF-95D6766F4843}" type="presOf" srcId="{19D888AF-A43E-4BD4-ADB8-823D4CD90C1A}" destId="{8B719F33-DF95-4F97-B4BA-6341B440E109}" srcOrd="1" destOrd="0" presId="urn:microsoft.com/office/officeart/2005/8/layout/list1"/>
    <dgm:cxn modelId="{48CD47F2-E79C-46B1-9B1E-F8EE69DE46DE}" type="presOf" srcId="{DA2BFEDD-F238-4B95-BB02-E0FCD515D4F0}" destId="{4030E883-FD00-4BCC-8010-D438A6A28601}" srcOrd="1" destOrd="0" presId="urn:microsoft.com/office/officeart/2005/8/layout/list1"/>
    <dgm:cxn modelId="{386CBF69-88F5-4CD9-AB61-FAD8316499E7}" type="presParOf" srcId="{3D578C99-4051-4848-A63E-933C566B4F87}" destId="{CAEF7895-A1AE-4DC7-86C9-058768BD3098}" srcOrd="0" destOrd="0" presId="urn:microsoft.com/office/officeart/2005/8/layout/list1"/>
    <dgm:cxn modelId="{299E85E9-A6D5-4AC6-BA54-7F0F1F6F2282}" type="presParOf" srcId="{CAEF7895-A1AE-4DC7-86C9-058768BD3098}" destId="{0F5CCFA1-0980-4B45-AD4B-1FB6F277A7A6}" srcOrd="0" destOrd="0" presId="urn:microsoft.com/office/officeart/2005/8/layout/list1"/>
    <dgm:cxn modelId="{2A7138F0-A1F3-4D95-B253-C00429A0F082}" type="presParOf" srcId="{CAEF7895-A1AE-4DC7-86C9-058768BD3098}" destId="{4030E883-FD00-4BCC-8010-D438A6A28601}" srcOrd="1" destOrd="0" presId="urn:microsoft.com/office/officeart/2005/8/layout/list1"/>
    <dgm:cxn modelId="{4533AF03-14FE-4776-8E4F-645AB6F037E3}" type="presParOf" srcId="{3D578C99-4051-4848-A63E-933C566B4F87}" destId="{10339961-76F2-4F8E-8CD4-9A8A59A826A8}" srcOrd="1" destOrd="0" presId="urn:microsoft.com/office/officeart/2005/8/layout/list1"/>
    <dgm:cxn modelId="{CADB6A15-3067-4217-BE07-AC1424BA4F15}" type="presParOf" srcId="{3D578C99-4051-4848-A63E-933C566B4F87}" destId="{CA21A74F-0EB3-40D4-AA96-09E6420FACE7}" srcOrd="2" destOrd="0" presId="urn:microsoft.com/office/officeart/2005/8/layout/list1"/>
    <dgm:cxn modelId="{110541D6-AA11-4085-B712-9DE1E7896DAD}" type="presParOf" srcId="{3D578C99-4051-4848-A63E-933C566B4F87}" destId="{1F99CB68-7AF4-4BF1-B1C0-26EAFBFE82C0}" srcOrd="3" destOrd="0" presId="urn:microsoft.com/office/officeart/2005/8/layout/list1"/>
    <dgm:cxn modelId="{763B2426-4E2E-466F-B590-A3C9A1754EB3}" type="presParOf" srcId="{3D578C99-4051-4848-A63E-933C566B4F87}" destId="{C6EAD218-5612-4FB3-99EF-5078D84E2A83}" srcOrd="4" destOrd="0" presId="urn:microsoft.com/office/officeart/2005/8/layout/list1"/>
    <dgm:cxn modelId="{7AF3E236-B582-42BE-88BA-8BE73B52BDAE}" type="presParOf" srcId="{C6EAD218-5612-4FB3-99EF-5078D84E2A83}" destId="{E5AF6641-6D19-46B5-8242-C71EE19753BE}" srcOrd="0" destOrd="0" presId="urn:microsoft.com/office/officeart/2005/8/layout/list1"/>
    <dgm:cxn modelId="{CD2BAF5D-E1E7-4B06-A255-8537D25374E6}" type="presParOf" srcId="{C6EAD218-5612-4FB3-99EF-5078D84E2A83}" destId="{8B719F33-DF95-4F97-B4BA-6341B440E109}" srcOrd="1" destOrd="0" presId="urn:microsoft.com/office/officeart/2005/8/layout/list1"/>
    <dgm:cxn modelId="{752B8E92-22CD-42BA-A2A3-6134DB8629E7}" type="presParOf" srcId="{3D578C99-4051-4848-A63E-933C566B4F87}" destId="{D80F7B98-0998-4A26-9039-6473D57EB273}" srcOrd="5" destOrd="0" presId="urn:microsoft.com/office/officeart/2005/8/layout/list1"/>
    <dgm:cxn modelId="{6110CB00-8839-4FC1-9D59-ED56D12AB9E7}" type="presParOf" srcId="{3D578C99-4051-4848-A63E-933C566B4F87}" destId="{0E4DD626-6E9E-4BC2-9B93-D61217812EE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8509608-C43A-4157-9BDF-1C74D8A3653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A2BFEDD-F238-4B95-BB02-E0FCD515D4F0}">
      <dgm:prSet phldrT="[Κείμενο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Εφιάλτες</a:t>
          </a:r>
          <a:endParaRPr lang="el-GR" dirty="0"/>
        </a:p>
      </dgm:t>
    </dgm:pt>
    <dgm:pt modelId="{2677BEE1-475B-4AA0-9319-485190C299FD}" type="parTrans" cxnId="{A18DBF1D-5F8F-4C4A-8DBC-BA9D34BCC598}">
      <dgm:prSet/>
      <dgm:spPr/>
      <dgm:t>
        <a:bodyPr/>
        <a:lstStyle/>
        <a:p>
          <a:endParaRPr lang="el-GR"/>
        </a:p>
      </dgm:t>
    </dgm:pt>
    <dgm:pt modelId="{5657D38D-EEA9-497A-94E6-087F5468D3F1}" type="sibTrans" cxnId="{A18DBF1D-5F8F-4C4A-8DBC-BA9D34BCC598}">
      <dgm:prSet/>
      <dgm:spPr/>
      <dgm:t>
        <a:bodyPr/>
        <a:lstStyle/>
        <a:p>
          <a:endParaRPr lang="el-GR"/>
        </a:p>
      </dgm:t>
    </dgm:pt>
    <dgm:pt modelId="{19D888AF-A43E-4BD4-ADB8-823D4CD90C1A}">
      <dgm:prSet phldrT="[Κείμενο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Συμφεροντολόγους</a:t>
          </a:r>
          <a:endParaRPr lang="el-GR" dirty="0"/>
        </a:p>
      </dgm:t>
    </dgm:pt>
    <dgm:pt modelId="{E6A9019D-EC69-4A45-8890-EC78DC6473E8}" type="parTrans" cxnId="{2039E246-B57B-486A-89B0-7CF40E5E0008}">
      <dgm:prSet/>
      <dgm:spPr/>
      <dgm:t>
        <a:bodyPr/>
        <a:lstStyle/>
        <a:p>
          <a:endParaRPr lang="el-GR"/>
        </a:p>
      </dgm:t>
    </dgm:pt>
    <dgm:pt modelId="{1D6BE8AE-961A-443F-BF96-73F59B2D033E}" type="sibTrans" cxnId="{2039E246-B57B-486A-89B0-7CF40E5E0008}">
      <dgm:prSet/>
      <dgm:spPr/>
      <dgm:t>
        <a:bodyPr/>
        <a:lstStyle/>
        <a:p>
          <a:endParaRPr lang="el-GR"/>
        </a:p>
      </dgm:t>
    </dgm:pt>
    <dgm:pt modelId="{80321E80-F1CA-4EBD-B9CA-23D1DB3073E9}">
      <dgm:prSet phldrT="[Κείμενο]"/>
      <dgm:spPr/>
      <dgm:t>
        <a:bodyPr/>
        <a:lstStyle/>
        <a:p>
          <a:r>
            <a:rPr lang="el-GR" dirty="0" smtClean="0">
              <a:hlinkClick xmlns:r="http://schemas.openxmlformats.org/officeDocument/2006/relationships" r:id="rId2" action="ppaction://hlinksldjump"/>
            </a:rPr>
            <a:t>Δωσίλογους</a:t>
          </a:r>
          <a:r>
            <a:rPr lang="el-GR" dirty="0" smtClean="0"/>
            <a:t> </a:t>
          </a:r>
          <a:endParaRPr lang="el-GR" dirty="0"/>
        </a:p>
      </dgm:t>
    </dgm:pt>
    <dgm:pt modelId="{C7ECF4FB-9495-4879-B864-ADA8CA4CD1FF}" type="parTrans" cxnId="{05D22D81-41E0-496F-9047-4753FD5FF054}">
      <dgm:prSet/>
      <dgm:spPr/>
      <dgm:t>
        <a:bodyPr/>
        <a:lstStyle/>
        <a:p>
          <a:endParaRPr lang="el-GR"/>
        </a:p>
      </dgm:t>
    </dgm:pt>
    <dgm:pt modelId="{46ABD959-8F0A-462B-A1C6-A212B904E6B0}" type="sibTrans" cxnId="{05D22D81-41E0-496F-9047-4753FD5FF054}">
      <dgm:prSet/>
      <dgm:spPr/>
      <dgm:t>
        <a:bodyPr/>
        <a:lstStyle/>
        <a:p>
          <a:endParaRPr lang="el-GR"/>
        </a:p>
      </dgm:t>
    </dgm:pt>
    <dgm:pt modelId="{3D578C99-4051-4848-A63E-933C566B4F87}" type="pres">
      <dgm:prSet presAssocID="{38509608-C43A-4157-9BDF-1C74D8A365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AEF7895-A1AE-4DC7-86C9-058768BD3098}" type="pres">
      <dgm:prSet presAssocID="{DA2BFEDD-F238-4B95-BB02-E0FCD515D4F0}" presName="parentLin" presStyleCnt="0"/>
      <dgm:spPr/>
    </dgm:pt>
    <dgm:pt modelId="{0F5CCFA1-0980-4B45-AD4B-1FB6F277A7A6}" type="pres">
      <dgm:prSet presAssocID="{DA2BFEDD-F238-4B95-BB02-E0FCD515D4F0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4030E883-FD00-4BCC-8010-D438A6A28601}" type="pres">
      <dgm:prSet presAssocID="{DA2BFEDD-F238-4B95-BB02-E0FCD515D4F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0339961-76F2-4F8E-8CD4-9A8A59A826A8}" type="pres">
      <dgm:prSet presAssocID="{DA2BFEDD-F238-4B95-BB02-E0FCD515D4F0}" presName="negativeSpace" presStyleCnt="0"/>
      <dgm:spPr/>
    </dgm:pt>
    <dgm:pt modelId="{CA21A74F-0EB3-40D4-AA96-09E6420FACE7}" type="pres">
      <dgm:prSet presAssocID="{DA2BFEDD-F238-4B95-BB02-E0FCD515D4F0}" presName="childText" presStyleLbl="conFgAcc1" presStyleIdx="0" presStyleCnt="3">
        <dgm:presLayoutVars>
          <dgm:bulletEnabled val="1"/>
        </dgm:presLayoutVars>
      </dgm:prSet>
      <dgm:spPr/>
    </dgm:pt>
    <dgm:pt modelId="{1F99CB68-7AF4-4BF1-B1C0-26EAFBFE82C0}" type="pres">
      <dgm:prSet presAssocID="{5657D38D-EEA9-497A-94E6-087F5468D3F1}" presName="spaceBetweenRectangles" presStyleCnt="0"/>
      <dgm:spPr/>
    </dgm:pt>
    <dgm:pt modelId="{C6EAD218-5612-4FB3-99EF-5078D84E2A83}" type="pres">
      <dgm:prSet presAssocID="{19D888AF-A43E-4BD4-ADB8-823D4CD90C1A}" presName="parentLin" presStyleCnt="0"/>
      <dgm:spPr/>
    </dgm:pt>
    <dgm:pt modelId="{E5AF6641-6D19-46B5-8242-C71EE19753BE}" type="pres">
      <dgm:prSet presAssocID="{19D888AF-A43E-4BD4-ADB8-823D4CD90C1A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8B719F33-DF95-4F97-B4BA-6341B440E109}" type="pres">
      <dgm:prSet presAssocID="{19D888AF-A43E-4BD4-ADB8-823D4CD90C1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80F7B98-0998-4A26-9039-6473D57EB273}" type="pres">
      <dgm:prSet presAssocID="{19D888AF-A43E-4BD4-ADB8-823D4CD90C1A}" presName="negativeSpace" presStyleCnt="0"/>
      <dgm:spPr/>
    </dgm:pt>
    <dgm:pt modelId="{0E4DD626-6E9E-4BC2-9B93-D61217812EE7}" type="pres">
      <dgm:prSet presAssocID="{19D888AF-A43E-4BD4-ADB8-823D4CD90C1A}" presName="childText" presStyleLbl="conFgAcc1" presStyleIdx="1" presStyleCnt="3">
        <dgm:presLayoutVars>
          <dgm:bulletEnabled val="1"/>
        </dgm:presLayoutVars>
      </dgm:prSet>
      <dgm:spPr/>
    </dgm:pt>
    <dgm:pt modelId="{DDF3D9FA-05D1-4E14-8DB4-B7A8444FF256}" type="pres">
      <dgm:prSet presAssocID="{1D6BE8AE-961A-443F-BF96-73F59B2D033E}" presName="spaceBetweenRectangles" presStyleCnt="0"/>
      <dgm:spPr/>
    </dgm:pt>
    <dgm:pt modelId="{22F7396D-AA60-4A20-B042-C4DC83632B23}" type="pres">
      <dgm:prSet presAssocID="{80321E80-F1CA-4EBD-B9CA-23D1DB3073E9}" presName="parentLin" presStyleCnt="0"/>
      <dgm:spPr/>
    </dgm:pt>
    <dgm:pt modelId="{83CCD21D-3363-4780-B982-C606DB8FCDAD}" type="pres">
      <dgm:prSet presAssocID="{80321E80-F1CA-4EBD-B9CA-23D1DB3073E9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8AF25453-D395-48A2-AD9C-8483798179F6}" type="pres">
      <dgm:prSet presAssocID="{80321E80-F1CA-4EBD-B9CA-23D1DB3073E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3ECD309-F156-4C5F-B022-5FE11B3AE7C9}" type="pres">
      <dgm:prSet presAssocID="{80321E80-F1CA-4EBD-B9CA-23D1DB3073E9}" presName="negativeSpace" presStyleCnt="0"/>
      <dgm:spPr/>
    </dgm:pt>
    <dgm:pt modelId="{1FAEA06E-F5C1-46E7-8AB4-5DDBA5DEC5C0}" type="pres">
      <dgm:prSet presAssocID="{80321E80-F1CA-4EBD-B9CA-23D1DB3073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43F5895-E828-4C02-BA85-86B4CDAC7376}" type="presOf" srcId="{DA2BFEDD-F238-4B95-BB02-E0FCD515D4F0}" destId="{0F5CCFA1-0980-4B45-AD4B-1FB6F277A7A6}" srcOrd="0" destOrd="0" presId="urn:microsoft.com/office/officeart/2005/8/layout/list1"/>
    <dgm:cxn modelId="{A18DBF1D-5F8F-4C4A-8DBC-BA9D34BCC598}" srcId="{38509608-C43A-4157-9BDF-1C74D8A36538}" destId="{DA2BFEDD-F238-4B95-BB02-E0FCD515D4F0}" srcOrd="0" destOrd="0" parTransId="{2677BEE1-475B-4AA0-9319-485190C299FD}" sibTransId="{5657D38D-EEA9-497A-94E6-087F5468D3F1}"/>
    <dgm:cxn modelId="{7C5A0883-3C1B-4000-940D-D44700EDC163}" type="presOf" srcId="{DA2BFEDD-F238-4B95-BB02-E0FCD515D4F0}" destId="{4030E883-FD00-4BCC-8010-D438A6A28601}" srcOrd="1" destOrd="0" presId="urn:microsoft.com/office/officeart/2005/8/layout/list1"/>
    <dgm:cxn modelId="{599E4744-57E0-4169-B966-05685180493A}" type="presOf" srcId="{38509608-C43A-4157-9BDF-1C74D8A36538}" destId="{3D578C99-4051-4848-A63E-933C566B4F87}" srcOrd="0" destOrd="0" presId="urn:microsoft.com/office/officeart/2005/8/layout/list1"/>
    <dgm:cxn modelId="{92BE8255-FDC7-4585-AA49-B1DF9A23BB52}" type="presOf" srcId="{80321E80-F1CA-4EBD-B9CA-23D1DB3073E9}" destId="{8AF25453-D395-48A2-AD9C-8483798179F6}" srcOrd="1" destOrd="0" presId="urn:microsoft.com/office/officeart/2005/8/layout/list1"/>
    <dgm:cxn modelId="{05D22D81-41E0-496F-9047-4753FD5FF054}" srcId="{38509608-C43A-4157-9BDF-1C74D8A36538}" destId="{80321E80-F1CA-4EBD-B9CA-23D1DB3073E9}" srcOrd="2" destOrd="0" parTransId="{C7ECF4FB-9495-4879-B864-ADA8CA4CD1FF}" sibTransId="{46ABD959-8F0A-462B-A1C6-A212B904E6B0}"/>
    <dgm:cxn modelId="{2039E246-B57B-486A-89B0-7CF40E5E0008}" srcId="{38509608-C43A-4157-9BDF-1C74D8A36538}" destId="{19D888AF-A43E-4BD4-ADB8-823D4CD90C1A}" srcOrd="1" destOrd="0" parTransId="{E6A9019D-EC69-4A45-8890-EC78DC6473E8}" sibTransId="{1D6BE8AE-961A-443F-BF96-73F59B2D033E}"/>
    <dgm:cxn modelId="{E220143E-5BCE-4E35-816D-51D58B211291}" type="presOf" srcId="{80321E80-F1CA-4EBD-B9CA-23D1DB3073E9}" destId="{83CCD21D-3363-4780-B982-C606DB8FCDAD}" srcOrd="0" destOrd="0" presId="urn:microsoft.com/office/officeart/2005/8/layout/list1"/>
    <dgm:cxn modelId="{2CD5B978-E5D8-46BF-972F-C1E1886BA776}" type="presOf" srcId="{19D888AF-A43E-4BD4-ADB8-823D4CD90C1A}" destId="{8B719F33-DF95-4F97-B4BA-6341B440E109}" srcOrd="1" destOrd="0" presId="urn:microsoft.com/office/officeart/2005/8/layout/list1"/>
    <dgm:cxn modelId="{1592D51E-4F2D-400F-A13D-3F2208C2B8E3}" type="presOf" srcId="{19D888AF-A43E-4BD4-ADB8-823D4CD90C1A}" destId="{E5AF6641-6D19-46B5-8242-C71EE19753BE}" srcOrd="0" destOrd="0" presId="urn:microsoft.com/office/officeart/2005/8/layout/list1"/>
    <dgm:cxn modelId="{90F07ECF-001B-4A14-AC70-DFE0D80853EF}" type="presParOf" srcId="{3D578C99-4051-4848-A63E-933C566B4F87}" destId="{CAEF7895-A1AE-4DC7-86C9-058768BD3098}" srcOrd="0" destOrd="0" presId="urn:microsoft.com/office/officeart/2005/8/layout/list1"/>
    <dgm:cxn modelId="{A422D62C-569E-4998-BEE3-5A6135A8846A}" type="presParOf" srcId="{CAEF7895-A1AE-4DC7-86C9-058768BD3098}" destId="{0F5CCFA1-0980-4B45-AD4B-1FB6F277A7A6}" srcOrd="0" destOrd="0" presId="urn:microsoft.com/office/officeart/2005/8/layout/list1"/>
    <dgm:cxn modelId="{3A9FEE5A-17B0-4C55-ADEF-B23B82C5732E}" type="presParOf" srcId="{CAEF7895-A1AE-4DC7-86C9-058768BD3098}" destId="{4030E883-FD00-4BCC-8010-D438A6A28601}" srcOrd="1" destOrd="0" presId="urn:microsoft.com/office/officeart/2005/8/layout/list1"/>
    <dgm:cxn modelId="{067E0AE7-9337-4BB6-8009-21E44FEECAFE}" type="presParOf" srcId="{3D578C99-4051-4848-A63E-933C566B4F87}" destId="{10339961-76F2-4F8E-8CD4-9A8A59A826A8}" srcOrd="1" destOrd="0" presId="urn:microsoft.com/office/officeart/2005/8/layout/list1"/>
    <dgm:cxn modelId="{0C1E14DF-9E86-49E1-9C97-5C69E07FFF0C}" type="presParOf" srcId="{3D578C99-4051-4848-A63E-933C566B4F87}" destId="{CA21A74F-0EB3-40D4-AA96-09E6420FACE7}" srcOrd="2" destOrd="0" presId="urn:microsoft.com/office/officeart/2005/8/layout/list1"/>
    <dgm:cxn modelId="{F9DA5D64-DAD7-48F9-9271-4B4F222EF50E}" type="presParOf" srcId="{3D578C99-4051-4848-A63E-933C566B4F87}" destId="{1F99CB68-7AF4-4BF1-B1C0-26EAFBFE82C0}" srcOrd="3" destOrd="0" presId="urn:microsoft.com/office/officeart/2005/8/layout/list1"/>
    <dgm:cxn modelId="{89722A0F-E917-4B91-8BC7-2339D70190E6}" type="presParOf" srcId="{3D578C99-4051-4848-A63E-933C566B4F87}" destId="{C6EAD218-5612-4FB3-99EF-5078D84E2A83}" srcOrd="4" destOrd="0" presId="urn:microsoft.com/office/officeart/2005/8/layout/list1"/>
    <dgm:cxn modelId="{F286186B-A610-4038-B419-A810FD5339F5}" type="presParOf" srcId="{C6EAD218-5612-4FB3-99EF-5078D84E2A83}" destId="{E5AF6641-6D19-46B5-8242-C71EE19753BE}" srcOrd="0" destOrd="0" presId="urn:microsoft.com/office/officeart/2005/8/layout/list1"/>
    <dgm:cxn modelId="{75F77F64-62E6-49ED-9838-6890AE620F3C}" type="presParOf" srcId="{C6EAD218-5612-4FB3-99EF-5078D84E2A83}" destId="{8B719F33-DF95-4F97-B4BA-6341B440E109}" srcOrd="1" destOrd="0" presId="urn:microsoft.com/office/officeart/2005/8/layout/list1"/>
    <dgm:cxn modelId="{51887482-96AF-4681-9E55-24385F5A4A96}" type="presParOf" srcId="{3D578C99-4051-4848-A63E-933C566B4F87}" destId="{D80F7B98-0998-4A26-9039-6473D57EB273}" srcOrd="5" destOrd="0" presId="urn:microsoft.com/office/officeart/2005/8/layout/list1"/>
    <dgm:cxn modelId="{22C3D89E-044D-4C9A-BCC2-B845C5C33730}" type="presParOf" srcId="{3D578C99-4051-4848-A63E-933C566B4F87}" destId="{0E4DD626-6E9E-4BC2-9B93-D61217812EE7}" srcOrd="6" destOrd="0" presId="urn:microsoft.com/office/officeart/2005/8/layout/list1"/>
    <dgm:cxn modelId="{7629507E-1CCE-428B-9BC1-3F5A90B879EB}" type="presParOf" srcId="{3D578C99-4051-4848-A63E-933C566B4F87}" destId="{DDF3D9FA-05D1-4E14-8DB4-B7A8444FF256}" srcOrd="7" destOrd="0" presId="urn:microsoft.com/office/officeart/2005/8/layout/list1"/>
    <dgm:cxn modelId="{B36F0BD8-374E-4D32-9742-270006F1DD55}" type="presParOf" srcId="{3D578C99-4051-4848-A63E-933C566B4F87}" destId="{22F7396D-AA60-4A20-B042-C4DC83632B23}" srcOrd="8" destOrd="0" presId="urn:microsoft.com/office/officeart/2005/8/layout/list1"/>
    <dgm:cxn modelId="{2DC06CCA-F3E3-4BA9-BA8D-FF806E00632D}" type="presParOf" srcId="{22F7396D-AA60-4A20-B042-C4DC83632B23}" destId="{83CCD21D-3363-4780-B982-C606DB8FCDAD}" srcOrd="0" destOrd="0" presId="urn:microsoft.com/office/officeart/2005/8/layout/list1"/>
    <dgm:cxn modelId="{07DB7C3F-7DBA-4AF8-8A24-9C56266A5717}" type="presParOf" srcId="{22F7396D-AA60-4A20-B042-C4DC83632B23}" destId="{8AF25453-D395-48A2-AD9C-8483798179F6}" srcOrd="1" destOrd="0" presId="urn:microsoft.com/office/officeart/2005/8/layout/list1"/>
    <dgm:cxn modelId="{1A4BC63D-7F70-4BA8-AE3B-CEF557C24AC5}" type="presParOf" srcId="{3D578C99-4051-4848-A63E-933C566B4F87}" destId="{E3ECD309-F156-4C5F-B022-5FE11B3AE7C9}" srcOrd="9" destOrd="0" presId="urn:microsoft.com/office/officeart/2005/8/layout/list1"/>
    <dgm:cxn modelId="{CBCA47FE-96E6-4A5B-841E-522A53589279}" type="presParOf" srcId="{3D578C99-4051-4848-A63E-933C566B4F87}" destId="{1FAEA06E-F5C1-46E7-8AB4-5DDBA5DEC5C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8509608-C43A-4157-9BDF-1C74D8A3653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A2BFEDD-F238-4B95-BB02-E0FCD515D4F0}">
      <dgm:prSet phldrT="[Κείμενο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Ανατολική Θράκη</a:t>
          </a:r>
          <a:endParaRPr lang="el-GR" dirty="0"/>
        </a:p>
      </dgm:t>
    </dgm:pt>
    <dgm:pt modelId="{2677BEE1-475B-4AA0-9319-485190C299FD}" type="parTrans" cxnId="{A18DBF1D-5F8F-4C4A-8DBC-BA9D34BCC598}">
      <dgm:prSet/>
      <dgm:spPr/>
      <dgm:t>
        <a:bodyPr/>
        <a:lstStyle/>
        <a:p>
          <a:endParaRPr lang="el-GR"/>
        </a:p>
      </dgm:t>
    </dgm:pt>
    <dgm:pt modelId="{5657D38D-EEA9-497A-94E6-087F5468D3F1}" type="sibTrans" cxnId="{A18DBF1D-5F8F-4C4A-8DBC-BA9D34BCC598}">
      <dgm:prSet/>
      <dgm:spPr/>
      <dgm:t>
        <a:bodyPr/>
        <a:lstStyle/>
        <a:p>
          <a:endParaRPr lang="el-GR"/>
        </a:p>
      </dgm:t>
    </dgm:pt>
    <dgm:pt modelId="{19D888AF-A43E-4BD4-ADB8-823D4CD90C1A}">
      <dgm:prSet phldrT="[Κείμενο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Βόρεια Ήπειρος</a:t>
          </a:r>
          <a:endParaRPr lang="el-GR" dirty="0"/>
        </a:p>
      </dgm:t>
    </dgm:pt>
    <dgm:pt modelId="{E6A9019D-EC69-4A45-8890-EC78DC6473E8}" type="parTrans" cxnId="{2039E246-B57B-486A-89B0-7CF40E5E0008}">
      <dgm:prSet/>
      <dgm:spPr/>
      <dgm:t>
        <a:bodyPr/>
        <a:lstStyle/>
        <a:p>
          <a:endParaRPr lang="el-GR"/>
        </a:p>
      </dgm:t>
    </dgm:pt>
    <dgm:pt modelId="{1D6BE8AE-961A-443F-BF96-73F59B2D033E}" type="sibTrans" cxnId="{2039E246-B57B-486A-89B0-7CF40E5E0008}">
      <dgm:prSet/>
      <dgm:spPr/>
      <dgm:t>
        <a:bodyPr/>
        <a:lstStyle/>
        <a:p>
          <a:endParaRPr lang="el-GR"/>
        </a:p>
      </dgm:t>
    </dgm:pt>
    <dgm:pt modelId="{80321E80-F1CA-4EBD-B9CA-23D1DB3073E9}">
      <dgm:prSet phldrT="[Κείμενο]"/>
      <dgm:spPr/>
      <dgm:t>
        <a:bodyPr/>
        <a:lstStyle/>
        <a:p>
          <a:r>
            <a:rPr lang="el-GR" dirty="0" smtClean="0">
              <a:hlinkClick xmlns:r="http://schemas.openxmlformats.org/officeDocument/2006/relationships" r:id="rId2" action="ppaction://hlinksldjump"/>
            </a:rPr>
            <a:t>Δωδεκάνησα</a:t>
          </a:r>
          <a:endParaRPr lang="el-GR" dirty="0"/>
        </a:p>
      </dgm:t>
    </dgm:pt>
    <dgm:pt modelId="{C7ECF4FB-9495-4879-B864-ADA8CA4CD1FF}" type="parTrans" cxnId="{05D22D81-41E0-496F-9047-4753FD5FF054}">
      <dgm:prSet/>
      <dgm:spPr/>
      <dgm:t>
        <a:bodyPr/>
        <a:lstStyle/>
        <a:p>
          <a:endParaRPr lang="el-GR"/>
        </a:p>
      </dgm:t>
    </dgm:pt>
    <dgm:pt modelId="{46ABD959-8F0A-462B-A1C6-A212B904E6B0}" type="sibTrans" cxnId="{05D22D81-41E0-496F-9047-4753FD5FF054}">
      <dgm:prSet/>
      <dgm:spPr/>
      <dgm:t>
        <a:bodyPr/>
        <a:lstStyle/>
        <a:p>
          <a:endParaRPr lang="el-GR"/>
        </a:p>
      </dgm:t>
    </dgm:pt>
    <dgm:pt modelId="{3D578C99-4051-4848-A63E-933C566B4F87}" type="pres">
      <dgm:prSet presAssocID="{38509608-C43A-4157-9BDF-1C74D8A365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AEF7895-A1AE-4DC7-86C9-058768BD3098}" type="pres">
      <dgm:prSet presAssocID="{DA2BFEDD-F238-4B95-BB02-E0FCD515D4F0}" presName="parentLin" presStyleCnt="0"/>
      <dgm:spPr/>
    </dgm:pt>
    <dgm:pt modelId="{0F5CCFA1-0980-4B45-AD4B-1FB6F277A7A6}" type="pres">
      <dgm:prSet presAssocID="{DA2BFEDD-F238-4B95-BB02-E0FCD515D4F0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4030E883-FD00-4BCC-8010-D438A6A28601}" type="pres">
      <dgm:prSet presAssocID="{DA2BFEDD-F238-4B95-BB02-E0FCD515D4F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0339961-76F2-4F8E-8CD4-9A8A59A826A8}" type="pres">
      <dgm:prSet presAssocID="{DA2BFEDD-F238-4B95-BB02-E0FCD515D4F0}" presName="negativeSpace" presStyleCnt="0"/>
      <dgm:spPr/>
    </dgm:pt>
    <dgm:pt modelId="{CA21A74F-0EB3-40D4-AA96-09E6420FACE7}" type="pres">
      <dgm:prSet presAssocID="{DA2BFEDD-F238-4B95-BB02-E0FCD515D4F0}" presName="childText" presStyleLbl="conFgAcc1" presStyleIdx="0" presStyleCnt="3">
        <dgm:presLayoutVars>
          <dgm:bulletEnabled val="1"/>
        </dgm:presLayoutVars>
      </dgm:prSet>
      <dgm:spPr/>
    </dgm:pt>
    <dgm:pt modelId="{1F99CB68-7AF4-4BF1-B1C0-26EAFBFE82C0}" type="pres">
      <dgm:prSet presAssocID="{5657D38D-EEA9-497A-94E6-087F5468D3F1}" presName="spaceBetweenRectangles" presStyleCnt="0"/>
      <dgm:spPr/>
    </dgm:pt>
    <dgm:pt modelId="{C6EAD218-5612-4FB3-99EF-5078D84E2A83}" type="pres">
      <dgm:prSet presAssocID="{19D888AF-A43E-4BD4-ADB8-823D4CD90C1A}" presName="parentLin" presStyleCnt="0"/>
      <dgm:spPr/>
    </dgm:pt>
    <dgm:pt modelId="{E5AF6641-6D19-46B5-8242-C71EE19753BE}" type="pres">
      <dgm:prSet presAssocID="{19D888AF-A43E-4BD4-ADB8-823D4CD90C1A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8B719F33-DF95-4F97-B4BA-6341B440E109}" type="pres">
      <dgm:prSet presAssocID="{19D888AF-A43E-4BD4-ADB8-823D4CD90C1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80F7B98-0998-4A26-9039-6473D57EB273}" type="pres">
      <dgm:prSet presAssocID="{19D888AF-A43E-4BD4-ADB8-823D4CD90C1A}" presName="negativeSpace" presStyleCnt="0"/>
      <dgm:spPr/>
    </dgm:pt>
    <dgm:pt modelId="{0E4DD626-6E9E-4BC2-9B93-D61217812EE7}" type="pres">
      <dgm:prSet presAssocID="{19D888AF-A43E-4BD4-ADB8-823D4CD90C1A}" presName="childText" presStyleLbl="conFgAcc1" presStyleIdx="1" presStyleCnt="3">
        <dgm:presLayoutVars>
          <dgm:bulletEnabled val="1"/>
        </dgm:presLayoutVars>
      </dgm:prSet>
      <dgm:spPr/>
    </dgm:pt>
    <dgm:pt modelId="{DDF3D9FA-05D1-4E14-8DB4-B7A8444FF256}" type="pres">
      <dgm:prSet presAssocID="{1D6BE8AE-961A-443F-BF96-73F59B2D033E}" presName="spaceBetweenRectangles" presStyleCnt="0"/>
      <dgm:spPr/>
    </dgm:pt>
    <dgm:pt modelId="{22F7396D-AA60-4A20-B042-C4DC83632B23}" type="pres">
      <dgm:prSet presAssocID="{80321E80-F1CA-4EBD-B9CA-23D1DB3073E9}" presName="parentLin" presStyleCnt="0"/>
      <dgm:spPr/>
    </dgm:pt>
    <dgm:pt modelId="{83CCD21D-3363-4780-B982-C606DB8FCDAD}" type="pres">
      <dgm:prSet presAssocID="{80321E80-F1CA-4EBD-B9CA-23D1DB3073E9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8AF25453-D395-48A2-AD9C-8483798179F6}" type="pres">
      <dgm:prSet presAssocID="{80321E80-F1CA-4EBD-B9CA-23D1DB3073E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3ECD309-F156-4C5F-B022-5FE11B3AE7C9}" type="pres">
      <dgm:prSet presAssocID="{80321E80-F1CA-4EBD-B9CA-23D1DB3073E9}" presName="negativeSpace" presStyleCnt="0"/>
      <dgm:spPr/>
    </dgm:pt>
    <dgm:pt modelId="{1FAEA06E-F5C1-46E7-8AB4-5DDBA5DEC5C0}" type="pres">
      <dgm:prSet presAssocID="{80321E80-F1CA-4EBD-B9CA-23D1DB3073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8DBF1D-5F8F-4C4A-8DBC-BA9D34BCC598}" srcId="{38509608-C43A-4157-9BDF-1C74D8A36538}" destId="{DA2BFEDD-F238-4B95-BB02-E0FCD515D4F0}" srcOrd="0" destOrd="0" parTransId="{2677BEE1-475B-4AA0-9319-485190C299FD}" sibTransId="{5657D38D-EEA9-497A-94E6-087F5468D3F1}"/>
    <dgm:cxn modelId="{05D22D81-41E0-496F-9047-4753FD5FF054}" srcId="{38509608-C43A-4157-9BDF-1C74D8A36538}" destId="{80321E80-F1CA-4EBD-B9CA-23D1DB3073E9}" srcOrd="2" destOrd="0" parTransId="{C7ECF4FB-9495-4879-B864-ADA8CA4CD1FF}" sibTransId="{46ABD959-8F0A-462B-A1C6-A212B904E6B0}"/>
    <dgm:cxn modelId="{2039E246-B57B-486A-89B0-7CF40E5E0008}" srcId="{38509608-C43A-4157-9BDF-1C74D8A36538}" destId="{19D888AF-A43E-4BD4-ADB8-823D4CD90C1A}" srcOrd="1" destOrd="0" parTransId="{E6A9019D-EC69-4A45-8890-EC78DC6473E8}" sibTransId="{1D6BE8AE-961A-443F-BF96-73F59B2D033E}"/>
    <dgm:cxn modelId="{EABB02DF-8221-4829-B738-AEAB1047F2B1}" type="presOf" srcId="{DA2BFEDD-F238-4B95-BB02-E0FCD515D4F0}" destId="{4030E883-FD00-4BCC-8010-D438A6A28601}" srcOrd="1" destOrd="0" presId="urn:microsoft.com/office/officeart/2005/8/layout/list1"/>
    <dgm:cxn modelId="{3FEEF7FD-268B-49D0-8D0F-4BC480684E78}" type="presOf" srcId="{38509608-C43A-4157-9BDF-1C74D8A36538}" destId="{3D578C99-4051-4848-A63E-933C566B4F87}" srcOrd="0" destOrd="0" presId="urn:microsoft.com/office/officeart/2005/8/layout/list1"/>
    <dgm:cxn modelId="{B33507EA-403B-4E21-A901-805BBAD8C6CA}" type="presOf" srcId="{19D888AF-A43E-4BD4-ADB8-823D4CD90C1A}" destId="{8B719F33-DF95-4F97-B4BA-6341B440E109}" srcOrd="1" destOrd="0" presId="urn:microsoft.com/office/officeart/2005/8/layout/list1"/>
    <dgm:cxn modelId="{9A98D99D-1DD9-42E8-88C1-CA00BF58129F}" type="presOf" srcId="{19D888AF-A43E-4BD4-ADB8-823D4CD90C1A}" destId="{E5AF6641-6D19-46B5-8242-C71EE19753BE}" srcOrd="0" destOrd="0" presId="urn:microsoft.com/office/officeart/2005/8/layout/list1"/>
    <dgm:cxn modelId="{68CDC5F6-4193-4479-A3E6-62A125190870}" type="presOf" srcId="{DA2BFEDD-F238-4B95-BB02-E0FCD515D4F0}" destId="{0F5CCFA1-0980-4B45-AD4B-1FB6F277A7A6}" srcOrd="0" destOrd="0" presId="urn:microsoft.com/office/officeart/2005/8/layout/list1"/>
    <dgm:cxn modelId="{22393707-23DE-4098-A5F1-40C5459CD43E}" type="presOf" srcId="{80321E80-F1CA-4EBD-B9CA-23D1DB3073E9}" destId="{8AF25453-D395-48A2-AD9C-8483798179F6}" srcOrd="1" destOrd="0" presId="urn:microsoft.com/office/officeart/2005/8/layout/list1"/>
    <dgm:cxn modelId="{27BF0CF4-6A24-44B3-A3CF-1D151FB0F855}" type="presOf" srcId="{80321E80-F1CA-4EBD-B9CA-23D1DB3073E9}" destId="{83CCD21D-3363-4780-B982-C606DB8FCDAD}" srcOrd="0" destOrd="0" presId="urn:microsoft.com/office/officeart/2005/8/layout/list1"/>
    <dgm:cxn modelId="{06084BD4-D1E7-488A-9B43-BF97357B85E5}" type="presParOf" srcId="{3D578C99-4051-4848-A63E-933C566B4F87}" destId="{CAEF7895-A1AE-4DC7-86C9-058768BD3098}" srcOrd="0" destOrd="0" presId="urn:microsoft.com/office/officeart/2005/8/layout/list1"/>
    <dgm:cxn modelId="{D6803BAD-32D0-41D5-9848-3A37E829D347}" type="presParOf" srcId="{CAEF7895-A1AE-4DC7-86C9-058768BD3098}" destId="{0F5CCFA1-0980-4B45-AD4B-1FB6F277A7A6}" srcOrd="0" destOrd="0" presId="urn:microsoft.com/office/officeart/2005/8/layout/list1"/>
    <dgm:cxn modelId="{11414A58-BB69-4721-8F59-AFE8192E4510}" type="presParOf" srcId="{CAEF7895-A1AE-4DC7-86C9-058768BD3098}" destId="{4030E883-FD00-4BCC-8010-D438A6A28601}" srcOrd="1" destOrd="0" presId="urn:microsoft.com/office/officeart/2005/8/layout/list1"/>
    <dgm:cxn modelId="{4C5074B5-9170-4FBA-B8EA-B433CCA25C6B}" type="presParOf" srcId="{3D578C99-4051-4848-A63E-933C566B4F87}" destId="{10339961-76F2-4F8E-8CD4-9A8A59A826A8}" srcOrd="1" destOrd="0" presId="urn:microsoft.com/office/officeart/2005/8/layout/list1"/>
    <dgm:cxn modelId="{F154E763-54B7-44C7-ACE0-0A067495FA6B}" type="presParOf" srcId="{3D578C99-4051-4848-A63E-933C566B4F87}" destId="{CA21A74F-0EB3-40D4-AA96-09E6420FACE7}" srcOrd="2" destOrd="0" presId="urn:microsoft.com/office/officeart/2005/8/layout/list1"/>
    <dgm:cxn modelId="{2087D0D7-A38D-4A5D-989C-3C6EC19B8E45}" type="presParOf" srcId="{3D578C99-4051-4848-A63E-933C566B4F87}" destId="{1F99CB68-7AF4-4BF1-B1C0-26EAFBFE82C0}" srcOrd="3" destOrd="0" presId="urn:microsoft.com/office/officeart/2005/8/layout/list1"/>
    <dgm:cxn modelId="{78175897-1FB6-4C7A-A9F9-2A1D03E8691A}" type="presParOf" srcId="{3D578C99-4051-4848-A63E-933C566B4F87}" destId="{C6EAD218-5612-4FB3-99EF-5078D84E2A83}" srcOrd="4" destOrd="0" presId="urn:microsoft.com/office/officeart/2005/8/layout/list1"/>
    <dgm:cxn modelId="{E9EBF2EE-59B9-4821-9F95-7921148834FE}" type="presParOf" srcId="{C6EAD218-5612-4FB3-99EF-5078D84E2A83}" destId="{E5AF6641-6D19-46B5-8242-C71EE19753BE}" srcOrd="0" destOrd="0" presId="urn:microsoft.com/office/officeart/2005/8/layout/list1"/>
    <dgm:cxn modelId="{0E47010C-D8AD-47C9-AA81-8DCD8A3FDA7C}" type="presParOf" srcId="{C6EAD218-5612-4FB3-99EF-5078D84E2A83}" destId="{8B719F33-DF95-4F97-B4BA-6341B440E109}" srcOrd="1" destOrd="0" presId="urn:microsoft.com/office/officeart/2005/8/layout/list1"/>
    <dgm:cxn modelId="{D652C3D0-8BE0-4770-95F2-F054C9981888}" type="presParOf" srcId="{3D578C99-4051-4848-A63E-933C566B4F87}" destId="{D80F7B98-0998-4A26-9039-6473D57EB273}" srcOrd="5" destOrd="0" presId="urn:microsoft.com/office/officeart/2005/8/layout/list1"/>
    <dgm:cxn modelId="{96CC0C78-1CC5-4E97-8979-557C7F36C735}" type="presParOf" srcId="{3D578C99-4051-4848-A63E-933C566B4F87}" destId="{0E4DD626-6E9E-4BC2-9B93-D61217812EE7}" srcOrd="6" destOrd="0" presId="urn:microsoft.com/office/officeart/2005/8/layout/list1"/>
    <dgm:cxn modelId="{FF2CDE74-5C1B-4957-AD8B-F1EFC18A6F51}" type="presParOf" srcId="{3D578C99-4051-4848-A63E-933C566B4F87}" destId="{DDF3D9FA-05D1-4E14-8DB4-B7A8444FF256}" srcOrd="7" destOrd="0" presId="urn:microsoft.com/office/officeart/2005/8/layout/list1"/>
    <dgm:cxn modelId="{0E846844-ABFE-47D0-B472-8A0BA3589CA6}" type="presParOf" srcId="{3D578C99-4051-4848-A63E-933C566B4F87}" destId="{22F7396D-AA60-4A20-B042-C4DC83632B23}" srcOrd="8" destOrd="0" presId="urn:microsoft.com/office/officeart/2005/8/layout/list1"/>
    <dgm:cxn modelId="{09E96134-6E0D-4468-8299-29D18654C4B1}" type="presParOf" srcId="{22F7396D-AA60-4A20-B042-C4DC83632B23}" destId="{83CCD21D-3363-4780-B982-C606DB8FCDAD}" srcOrd="0" destOrd="0" presId="urn:microsoft.com/office/officeart/2005/8/layout/list1"/>
    <dgm:cxn modelId="{077D1050-3B5E-4B5B-BDF9-A07163CC0E05}" type="presParOf" srcId="{22F7396D-AA60-4A20-B042-C4DC83632B23}" destId="{8AF25453-D395-48A2-AD9C-8483798179F6}" srcOrd="1" destOrd="0" presId="urn:microsoft.com/office/officeart/2005/8/layout/list1"/>
    <dgm:cxn modelId="{E99F3634-59A0-4474-A5DF-E46E3FD04D00}" type="presParOf" srcId="{3D578C99-4051-4848-A63E-933C566B4F87}" destId="{E3ECD309-F156-4C5F-B022-5FE11B3AE7C9}" srcOrd="9" destOrd="0" presId="urn:microsoft.com/office/officeart/2005/8/layout/list1"/>
    <dgm:cxn modelId="{36434C55-E6C0-4466-A4CB-62AA1DFC498F}" type="presParOf" srcId="{3D578C99-4051-4848-A63E-933C566B4F87}" destId="{1FAEA06E-F5C1-46E7-8AB4-5DDBA5DEC5C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8509608-C43A-4157-9BDF-1C74D8A3653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A2BFEDD-F238-4B95-BB02-E0FCD515D4F0}">
      <dgm:prSet phldrT="[Κείμενο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sz="2800" dirty="0" smtClean="0">
              <a:hlinkClick xmlns:r="http://schemas.openxmlformats.org/officeDocument/2006/relationships" r:id="rId1" action="ppaction://hlinksldjump"/>
            </a:rPr>
            <a:t>Στρατόπεδα για Γερμανούς στρατιώτες</a:t>
          </a:r>
          <a:endParaRPr lang="el-GR" sz="2800" dirty="0"/>
        </a:p>
      </dgm:t>
    </dgm:pt>
    <dgm:pt modelId="{2677BEE1-475B-4AA0-9319-485190C299FD}" type="parTrans" cxnId="{A18DBF1D-5F8F-4C4A-8DBC-BA9D34BCC598}">
      <dgm:prSet/>
      <dgm:spPr/>
      <dgm:t>
        <a:bodyPr/>
        <a:lstStyle/>
        <a:p>
          <a:endParaRPr lang="el-GR"/>
        </a:p>
      </dgm:t>
    </dgm:pt>
    <dgm:pt modelId="{5657D38D-EEA9-497A-94E6-087F5468D3F1}" type="sibTrans" cxnId="{A18DBF1D-5F8F-4C4A-8DBC-BA9D34BCC598}">
      <dgm:prSet/>
      <dgm:spPr/>
      <dgm:t>
        <a:bodyPr/>
        <a:lstStyle/>
        <a:p>
          <a:endParaRPr lang="el-GR"/>
        </a:p>
      </dgm:t>
    </dgm:pt>
    <dgm:pt modelId="{19D888AF-A43E-4BD4-ADB8-823D4CD90C1A}">
      <dgm:prSet phldrT="[Κείμενο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sz="2800" dirty="0" smtClean="0">
              <a:hlinkClick xmlns:r="http://schemas.openxmlformats.org/officeDocument/2006/relationships" r:id="rId2" action="ppaction://hlinksldjump"/>
            </a:rPr>
            <a:t>Στρατόπεδα  εξόντωσης όσων ήταν εχθροί  του τρίτου Ράιχ.  </a:t>
          </a:r>
          <a:endParaRPr lang="el-GR" sz="2800" dirty="0"/>
        </a:p>
      </dgm:t>
    </dgm:pt>
    <dgm:pt modelId="{E6A9019D-EC69-4A45-8890-EC78DC6473E8}" type="parTrans" cxnId="{2039E246-B57B-486A-89B0-7CF40E5E0008}">
      <dgm:prSet/>
      <dgm:spPr/>
      <dgm:t>
        <a:bodyPr/>
        <a:lstStyle/>
        <a:p>
          <a:endParaRPr lang="el-GR"/>
        </a:p>
      </dgm:t>
    </dgm:pt>
    <dgm:pt modelId="{1D6BE8AE-961A-443F-BF96-73F59B2D033E}" type="sibTrans" cxnId="{2039E246-B57B-486A-89B0-7CF40E5E0008}">
      <dgm:prSet/>
      <dgm:spPr/>
      <dgm:t>
        <a:bodyPr/>
        <a:lstStyle/>
        <a:p>
          <a:endParaRPr lang="el-GR"/>
        </a:p>
      </dgm:t>
    </dgm:pt>
    <dgm:pt modelId="{80321E80-F1CA-4EBD-B9CA-23D1DB3073E9}">
      <dgm:prSet phldrT="[Κείμενο]" custT="1"/>
      <dgm:spPr/>
      <dgm:t>
        <a:bodyPr/>
        <a:lstStyle/>
        <a:p>
          <a:r>
            <a:rPr lang="el-GR" sz="3200" dirty="0" smtClean="0">
              <a:hlinkClick xmlns:r="http://schemas.openxmlformats.org/officeDocument/2006/relationships" r:id="rId1" action="ppaction://hlinksldjump"/>
            </a:rPr>
            <a:t>Αποθήκες πολεμικού υλικού </a:t>
          </a:r>
          <a:endParaRPr lang="el-GR" sz="3200" dirty="0"/>
        </a:p>
      </dgm:t>
    </dgm:pt>
    <dgm:pt modelId="{C7ECF4FB-9495-4879-B864-ADA8CA4CD1FF}" type="parTrans" cxnId="{05D22D81-41E0-496F-9047-4753FD5FF054}">
      <dgm:prSet/>
      <dgm:spPr/>
      <dgm:t>
        <a:bodyPr/>
        <a:lstStyle/>
        <a:p>
          <a:endParaRPr lang="el-GR"/>
        </a:p>
      </dgm:t>
    </dgm:pt>
    <dgm:pt modelId="{46ABD959-8F0A-462B-A1C6-A212B904E6B0}" type="sibTrans" cxnId="{05D22D81-41E0-496F-9047-4753FD5FF054}">
      <dgm:prSet/>
      <dgm:spPr/>
      <dgm:t>
        <a:bodyPr/>
        <a:lstStyle/>
        <a:p>
          <a:endParaRPr lang="el-GR"/>
        </a:p>
      </dgm:t>
    </dgm:pt>
    <dgm:pt modelId="{3D578C99-4051-4848-A63E-933C566B4F87}" type="pres">
      <dgm:prSet presAssocID="{38509608-C43A-4157-9BDF-1C74D8A365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AEF7895-A1AE-4DC7-86C9-058768BD3098}" type="pres">
      <dgm:prSet presAssocID="{DA2BFEDD-F238-4B95-BB02-E0FCD515D4F0}" presName="parentLin" presStyleCnt="0"/>
      <dgm:spPr/>
    </dgm:pt>
    <dgm:pt modelId="{0F5CCFA1-0980-4B45-AD4B-1FB6F277A7A6}" type="pres">
      <dgm:prSet presAssocID="{DA2BFEDD-F238-4B95-BB02-E0FCD515D4F0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4030E883-FD00-4BCC-8010-D438A6A28601}" type="pres">
      <dgm:prSet presAssocID="{DA2BFEDD-F238-4B95-BB02-E0FCD515D4F0}" presName="parentText" presStyleLbl="node1" presStyleIdx="0" presStyleCnt="3" custScaleX="101281" custScaleY="276016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0339961-76F2-4F8E-8CD4-9A8A59A826A8}" type="pres">
      <dgm:prSet presAssocID="{DA2BFEDD-F238-4B95-BB02-E0FCD515D4F0}" presName="negativeSpace" presStyleCnt="0"/>
      <dgm:spPr/>
    </dgm:pt>
    <dgm:pt modelId="{CA21A74F-0EB3-40D4-AA96-09E6420FACE7}" type="pres">
      <dgm:prSet presAssocID="{DA2BFEDD-F238-4B95-BB02-E0FCD515D4F0}" presName="childText" presStyleLbl="conFgAcc1" presStyleIdx="0" presStyleCnt="3">
        <dgm:presLayoutVars>
          <dgm:bulletEnabled val="1"/>
        </dgm:presLayoutVars>
      </dgm:prSet>
      <dgm:spPr/>
    </dgm:pt>
    <dgm:pt modelId="{1F99CB68-7AF4-4BF1-B1C0-26EAFBFE82C0}" type="pres">
      <dgm:prSet presAssocID="{5657D38D-EEA9-497A-94E6-087F5468D3F1}" presName="spaceBetweenRectangles" presStyleCnt="0"/>
      <dgm:spPr/>
    </dgm:pt>
    <dgm:pt modelId="{C6EAD218-5612-4FB3-99EF-5078D84E2A83}" type="pres">
      <dgm:prSet presAssocID="{19D888AF-A43E-4BD4-ADB8-823D4CD90C1A}" presName="parentLin" presStyleCnt="0"/>
      <dgm:spPr/>
    </dgm:pt>
    <dgm:pt modelId="{E5AF6641-6D19-46B5-8242-C71EE19753BE}" type="pres">
      <dgm:prSet presAssocID="{19D888AF-A43E-4BD4-ADB8-823D4CD90C1A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8B719F33-DF95-4F97-B4BA-6341B440E109}" type="pres">
      <dgm:prSet presAssocID="{19D888AF-A43E-4BD4-ADB8-823D4CD90C1A}" presName="parentText" presStyleLbl="node1" presStyleIdx="1" presStyleCnt="3" custScaleY="216369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80F7B98-0998-4A26-9039-6473D57EB273}" type="pres">
      <dgm:prSet presAssocID="{19D888AF-A43E-4BD4-ADB8-823D4CD90C1A}" presName="negativeSpace" presStyleCnt="0"/>
      <dgm:spPr/>
    </dgm:pt>
    <dgm:pt modelId="{0E4DD626-6E9E-4BC2-9B93-D61217812EE7}" type="pres">
      <dgm:prSet presAssocID="{19D888AF-A43E-4BD4-ADB8-823D4CD90C1A}" presName="childText" presStyleLbl="conFgAcc1" presStyleIdx="1" presStyleCnt="3">
        <dgm:presLayoutVars>
          <dgm:bulletEnabled val="1"/>
        </dgm:presLayoutVars>
      </dgm:prSet>
      <dgm:spPr/>
    </dgm:pt>
    <dgm:pt modelId="{DDF3D9FA-05D1-4E14-8DB4-B7A8444FF256}" type="pres">
      <dgm:prSet presAssocID="{1D6BE8AE-961A-443F-BF96-73F59B2D033E}" presName="spaceBetweenRectangles" presStyleCnt="0"/>
      <dgm:spPr/>
    </dgm:pt>
    <dgm:pt modelId="{22F7396D-AA60-4A20-B042-C4DC83632B23}" type="pres">
      <dgm:prSet presAssocID="{80321E80-F1CA-4EBD-B9CA-23D1DB3073E9}" presName="parentLin" presStyleCnt="0"/>
      <dgm:spPr/>
    </dgm:pt>
    <dgm:pt modelId="{83CCD21D-3363-4780-B982-C606DB8FCDAD}" type="pres">
      <dgm:prSet presAssocID="{80321E80-F1CA-4EBD-B9CA-23D1DB3073E9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8AF25453-D395-48A2-AD9C-8483798179F6}" type="pres">
      <dgm:prSet presAssocID="{80321E80-F1CA-4EBD-B9CA-23D1DB3073E9}" presName="parentText" presStyleLbl="node1" presStyleIdx="2" presStyleCnt="3" custScaleY="250051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3ECD309-F156-4C5F-B022-5FE11B3AE7C9}" type="pres">
      <dgm:prSet presAssocID="{80321E80-F1CA-4EBD-B9CA-23D1DB3073E9}" presName="negativeSpace" presStyleCnt="0"/>
      <dgm:spPr/>
    </dgm:pt>
    <dgm:pt modelId="{1FAEA06E-F5C1-46E7-8AB4-5DDBA5DEC5C0}" type="pres">
      <dgm:prSet presAssocID="{80321E80-F1CA-4EBD-B9CA-23D1DB3073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8DBF1D-5F8F-4C4A-8DBC-BA9D34BCC598}" srcId="{38509608-C43A-4157-9BDF-1C74D8A36538}" destId="{DA2BFEDD-F238-4B95-BB02-E0FCD515D4F0}" srcOrd="0" destOrd="0" parTransId="{2677BEE1-475B-4AA0-9319-485190C299FD}" sibTransId="{5657D38D-EEA9-497A-94E6-087F5468D3F1}"/>
    <dgm:cxn modelId="{0793023D-E4B4-487C-9A99-C9BBD2128B46}" type="presOf" srcId="{80321E80-F1CA-4EBD-B9CA-23D1DB3073E9}" destId="{8AF25453-D395-48A2-AD9C-8483798179F6}" srcOrd="1" destOrd="0" presId="urn:microsoft.com/office/officeart/2005/8/layout/list1"/>
    <dgm:cxn modelId="{C347BDF1-07D3-431C-A4E1-90AA0224B1B0}" type="presOf" srcId="{38509608-C43A-4157-9BDF-1C74D8A36538}" destId="{3D578C99-4051-4848-A63E-933C566B4F87}" srcOrd="0" destOrd="0" presId="urn:microsoft.com/office/officeart/2005/8/layout/list1"/>
    <dgm:cxn modelId="{05D22D81-41E0-496F-9047-4753FD5FF054}" srcId="{38509608-C43A-4157-9BDF-1C74D8A36538}" destId="{80321E80-F1CA-4EBD-B9CA-23D1DB3073E9}" srcOrd="2" destOrd="0" parTransId="{C7ECF4FB-9495-4879-B864-ADA8CA4CD1FF}" sibTransId="{46ABD959-8F0A-462B-A1C6-A212B904E6B0}"/>
    <dgm:cxn modelId="{22D9314A-1D09-4095-8A47-3E6C2D30B566}" type="presOf" srcId="{19D888AF-A43E-4BD4-ADB8-823D4CD90C1A}" destId="{8B719F33-DF95-4F97-B4BA-6341B440E109}" srcOrd="1" destOrd="0" presId="urn:microsoft.com/office/officeart/2005/8/layout/list1"/>
    <dgm:cxn modelId="{2039E246-B57B-486A-89B0-7CF40E5E0008}" srcId="{38509608-C43A-4157-9BDF-1C74D8A36538}" destId="{19D888AF-A43E-4BD4-ADB8-823D4CD90C1A}" srcOrd="1" destOrd="0" parTransId="{E6A9019D-EC69-4A45-8890-EC78DC6473E8}" sibTransId="{1D6BE8AE-961A-443F-BF96-73F59B2D033E}"/>
    <dgm:cxn modelId="{0F815752-D301-4D3B-AC78-87EF10F93016}" type="presOf" srcId="{80321E80-F1CA-4EBD-B9CA-23D1DB3073E9}" destId="{83CCD21D-3363-4780-B982-C606DB8FCDAD}" srcOrd="0" destOrd="0" presId="urn:microsoft.com/office/officeart/2005/8/layout/list1"/>
    <dgm:cxn modelId="{B160DF86-117D-4F12-A91D-73ED63C7E330}" type="presOf" srcId="{DA2BFEDD-F238-4B95-BB02-E0FCD515D4F0}" destId="{0F5CCFA1-0980-4B45-AD4B-1FB6F277A7A6}" srcOrd="0" destOrd="0" presId="urn:microsoft.com/office/officeart/2005/8/layout/list1"/>
    <dgm:cxn modelId="{230B4918-6A62-4940-A06C-B844E8E0FC49}" type="presOf" srcId="{19D888AF-A43E-4BD4-ADB8-823D4CD90C1A}" destId="{E5AF6641-6D19-46B5-8242-C71EE19753BE}" srcOrd="0" destOrd="0" presId="urn:microsoft.com/office/officeart/2005/8/layout/list1"/>
    <dgm:cxn modelId="{B115F481-1643-4A59-ACB7-08A58AE7AF26}" type="presOf" srcId="{DA2BFEDD-F238-4B95-BB02-E0FCD515D4F0}" destId="{4030E883-FD00-4BCC-8010-D438A6A28601}" srcOrd="1" destOrd="0" presId="urn:microsoft.com/office/officeart/2005/8/layout/list1"/>
    <dgm:cxn modelId="{1B83CCA1-8563-4E43-AB0F-B83329985E3B}" type="presParOf" srcId="{3D578C99-4051-4848-A63E-933C566B4F87}" destId="{CAEF7895-A1AE-4DC7-86C9-058768BD3098}" srcOrd="0" destOrd="0" presId="urn:microsoft.com/office/officeart/2005/8/layout/list1"/>
    <dgm:cxn modelId="{406DC86B-243F-42B1-B0AD-1BFDFF5DA20C}" type="presParOf" srcId="{CAEF7895-A1AE-4DC7-86C9-058768BD3098}" destId="{0F5CCFA1-0980-4B45-AD4B-1FB6F277A7A6}" srcOrd="0" destOrd="0" presId="urn:microsoft.com/office/officeart/2005/8/layout/list1"/>
    <dgm:cxn modelId="{2BF5EDE6-9DC9-4409-809D-E2F6415B23F0}" type="presParOf" srcId="{CAEF7895-A1AE-4DC7-86C9-058768BD3098}" destId="{4030E883-FD00-4BCC-8010-D438A6A28601}" srcOrd="1" destOrd="0" presId="urn:microsoft.com/office/officeart/2005/8/layout/list1"/>
    <dgm:cxn modelId="{30B8F793-AC77-4B66-8A3A-1891D9ADC5B0}" type="presParOf" srcId="{3D578C99-4051-4848-A63E-933C566B4F87}" destId="{10339961-76F2-4F8E-8CD4-9A8A59A826A8}" srcOrd="1" destOrd="0" presId="urn:microsoft.com/office/officeart/2005/8/layout/list1"/>
    <dgm:cxn modelId="{3A29A3D8-B8D1-4D85-A8B6-E0D82CED6D2C}" type="presParOf" srcId="{3D578C99-4051-4848-A63E-933C566B4F87}" destId="{CA21A74F-0EB3-40D4-AA96-09E6420FACE7}" srcOrd="2" destOrd="0" presId="urn:microsoft.com/office/officeart/2005/8/layout/list1"/>
    <dgm:cxn modelId="{DD710962-26C9-46E5-B7A6-AFCA6F5FB611}" type="presParOf" srcId="{3D578C99-4051-4848-A63E-933C566B4F87}" destId="{1F99CB68-7AF4-4BF1-B1C0-26EAFBFE82C0}" srcOrd="3" destOrd="0" presId="urn:microsoft.com/office/officeart/2005/8/layout/list1"/>
    <dgm:cxn modelId="{BD2977E5-233E-4947-83EB-73A0A4F41850}" type="presParOf" srcId="{3D578C99-4051-4848-A63E-933C566B4F87}" destId="{C6EAD218-5612-4FB3-99EF-5078D84E2A83}" srcOrd="4" destOrd="0" presId="urn:microsoft.com/office/officeart/2005/8/layout/list1"/>
    <dgm:cxn modelId="{62C0A034-5648-48FB-941B-BEBB314A3D67}" type="presParOf" srcId="{C6EAD218-5612-4FB3-99EF-5078D84E2A83}" destId="{E5AF6641-6D19-46B5-8242-C71EE19753BE}" srcOrd="0" destOrd="0" presId="urn:microsoft.com/office/officeart/2005/8/layout/list1"/>
    <dgm:cxn modelId="{4F212EFB-4493-46A9-92AB-86FB919949BC}" type="presParOf" srcId="{C6EAD218-5612-4FB3-99EF-5078D84E2A83}" destId="{8B719F33-DF95-4F97-B4BA-6341B440E109}" srcOrd="1" destOrd="0" presId="urn:microsoft.com/office/officeart/2005/8/layout/list1"/>
    <dgm:cxn modelId="{B86A47F1-AE9F-45A8-ABB0-EB3ECCA943DE}" type="presParOf" srcId="{3D578C99-4051-4848-A63E-933C566B4F87}" destId="{D80F7B98-0998-4A26-9039-6473D57EB273}" srcOrd="5" destOrd="0" presId="urn:microsoft.com/office/officeart/2005/8/layout/list1"/>
    <dgm:cxn modelId="{01FFB8E4-679B-4C03-A040-15960C498FFC}" type="presParOf" srcId="{3D578C99-4051-4848-A63E-933C566B4F87}" destId="{0E4DD626-6E9E-4BC2-9B93-D61217812EE7}" srcOrd="6" destOrd="0" presId="urn:microsoft.com/office/officeart/2005/8/layout/list1"/>
    <dgm:cxn modelId="{0E742C14-E5FE-4D06-B45C-DB839817473B}" type="presParOf" srcId="{3D578C99-4051-4848-A63E-933C566B4F87}" destId="{DDF3D9FA-05D1-4E14-8DB4-B7A8444FF256}" srcOrd="7" destOrd="0" presId="urn:microsoft.com/office/officeart/2005/8/layout/list1"/>
    <dgm:cxn modelId="{1C514C87-9AF0-4D40-AC18-A454EEC8E5A3}" type="presParOf" srcId="{3D578C99-4051-4848-A63E-933C566B4F87}" destId="{22F7396D-AA60-4A20-B042-C4DC83632B23}" srcOrd="8" destOrd="0" presId="urn:microsoft.com/office/officeart/2005/8/layout/list1"/>
    <dgm:cxn modelId="{C0009B0D-A3C4-4CEF-971B-A7E2AE2F26BC}" type="presParOf" srcId="{22F7396D-AA60-4A20-B042-C4DC83632B23}" destId="{83CCD21D-3363-4780-B982-C606DB8FCDAD}" srcOrd="0" destOrd="0" presId="urn:microsoft.com/office/officeart/2005/8/layout/list1"/>
    <dgm:cxn modelId="{3DF32871-C637-452F-A5B3-425F5929911D}" type="presParOf" srcId="{22F7396D-AA60-4A20-B042-C4DC83632B23}" destId="{8AF25453-D395-48A2-AD9C-8483798179F6}" srcOrd="1" destOrd="0" presId="urn:microsoft.com/office/officeart/2005/8/layout/list1"/>
    <dgm:cxn modelId="{C6B02A0D-A4AE-4798-BF71-4EB570DCD3AD}" type="presParOf" srcId="{3D578C99-4051-4848-A63E-933C566B4F87}" destId="{E3ECD309-F156-4C5F-B022-5FE11B3AE7C9}" srcOrd="9" destOrd="0" presId="urn:microsoft.com/office/officeart/2005/8/layout/list1"/>
    <dgm:cxn modelId="{AC66D540-113F-4B01-80B1-68C6DA622EE5}" type="presParOf" srcId="{3D578C99-4051-4848-A63E-933C566B4F87}" destId="{1FAEA06E-F5C1-46E7-8AB4-5DDBA5DEC5C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8509608-C43A-4157-9BDF-1C74D8A3653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A2BFEDD-F238-4B95-BB02-E0FCD515D4F0}">
      <dgm:prSet phldrT="[Κείμενο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Το άρμα μάχης (Τανκ)</a:t>
          </a:r>
          <a:endParaRPr lang="el-GR" dirty="0"/>
        </a:p>
      </dgm:t>
    </dgm:pt>
    <dgm:pt modelId="{2677BEE1-475B-4AA0-9319-485190C299FD}" type="parTrans" cxnId="{A18DBF1D-5F8F-4C4A-8DBC-BA9D34BCC598}">
      <dgm:prSet/>
      <dgm:spPr/>
      <dgm:t>
        <a:bodyPr/>
        <a:lstStyle/>
        <a:p>
          <a:endParaRPr lang="el-GR"/>
        </a:p>
      </dgm:t>
    </dgm:pt>
    <dgm:pt modelId="{5657D38D-EEA9-497A-94E6-087F5468D3F1}" type="sibTrans" cxnId="{A18DBF1D-5F8F-4C4A-8DBC-BA9D34BCC598}">
      <dgm:prSet/>
      <dgm:spPr/>
      <dgm:t>
        <a:bodyPr/>
        <a:lstStyle/>
        <a:p>
          <a:endParaRPr lang="el-GR"/>
        </a:p>
      </dgm:t>
    </dgm:pt>
    <dgm:pt modelId="{19D888AF-A43E-4BD4-ADB8-823D4CD90C1A}">
      <dgm:prSet phldrT="[Κείμενο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Η  νάρκη</a:t>
          </a:r>
          <a:endParaRPr lang="el-GR" dirty="0" smtClean="0"/>
        </a:p>
      </dgm:t>
    </dgm:pt>
    <dgm:pt modelId="{E6A9019D-EC69-4A45-8890-EC78DC6473E8}" type="parTrans" cxnId="{2039E246-B57B-486A-89B0-7CF40E5E0008}">
      <dgm:prSet/>
      <dgm:spPr/>
      <dgm:t>
        <a:bodyPr/>
        <a:lstStyle/>
        <a:p>
          <a:endParaRPr lang="el-GR"/>
        </a:p>
      </dgm:t>
    </dgm:pt>
    <dgm:pt modelId="{1D6BE8AE-961A-443F-BF96-73F59B2D033E}" type="sibTrans" cxnId="{2039E246-B57B-486A-89B0-7CF40E5E0008}">
      <dgm:prSet/>
      <dgm:spPr/>
      <dgm:t>
        <a:bodyPr/>
        <a:lstStyle/>
        <a:p>
          <a:endParaRPr lang="el-GR"/>
        </a:p>
      </dgm:t>
    </dgm:pt>
    <dgm:pt modelId="{80321E80-F1CA-4EBD-B9CA-23D1DB3073E9}">
      <dgm:prSet phldrT="[Κείμενο]"/>
      <dgm:spPr/>
      <dgm:t>
        <a:bodyPr/>
        <a:lstStyle/>
        <a:p>
          <a:r>
            <a:rPr lang="el-GR" dirty="0" smtClean="0">
              <a:hlinkClick xmlns:r="http://schemas.openxmlformats.org/officeDocument/2006/relationships" r:id="rId2" action="ppaction://hlinksldjump"/>
            </a:rPr>
            <a:t>Η ατομική βόμβα.</a:t>
          </a:r>
          <a:endParaRPr lang="el-GR" dirty="0"/>
        </a:p>
      </dgm:t>
    </dgm:pt>
    <dgm:pt modelId="{46ABD959-8F0A-462B-A1C6-A212B904E6B0}" type="sibTrans" cxnId="{05D22D81-41E0-496F-9047-4753FD5FF054}">
      <dgm:prSet/>
      <dgm:spPr/>
      <dgm:t>
        <a:bodyPr/>
        <a:lstStyle/>
        <a:p>
          <a:endParaRPr lang="el-GR"/>
        </a:p>
      </dgm:t>
    </dgm:pt>
    <dgm:pt modelId="{C7ECF4FB-9495-4879-B864-ADA8CA4CD1FF}" type="parTrans" cxnId="{05D22D81-41E0-496F-9047-4753FD5FF054}">
      <dgm:prSet/>
      <dgm:spPr/>
      <dgm:t>
        <a:bodyPr/>
        <a:lstStyle/>
        <a:p>
          <a:endParaRPr lang="el-GR"/>
        </a:p>
      </dgm:t>
    </dgm:pt>
    <dgm:pt modelId="{3D578C99-4051-4848-A63E-933C566B4F87}" type="pres">
      <dgm:prSet presAssocID="{38509608-C43A-4157-9BDF-1C74D8A365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AEF7895-A1AE-4DC7-86C9-058768BD3098}" type="pres">
      <dgm:prSet presAssocID="{DA2BFEDD-F238-4B95-BB02-E0FCD515D4F0}" presName="parentLin" presStyleCnt="0"/>
      <dgm:spPr/>
    </dgm:pt>
    <dgm:pt modelId="{0F5CCFA1-0980-4B45-AD4B-1FB6F277A7A6}" type="pres">
      <dgm:prSet presAssocID="{DA2BFEDD-F238-4B95-BB02-E0FCD515D4F0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4030E883-FD00-4BCC-8010-D438A6A28601}" type="pres">
      <dgm:prSet presAssocID="{DA2BFEDD-F238-4B95-BB02-E0FCD515D4F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0339961-76F2-4F8E-8CD4-9A8A59A826A8}" type="pres">
      <dgm:prSet presAssocID="{DA2BFEDD-F238-4B95-BB02-E0FCD515D4F0}" presName="negativeSpace" presStyleCnt="0"/>
      <dgm:spPr/>
    </dgm:pt>
    <dgm:pt modelId="{CA21A74F-0EB3-40D4-AA96-09E6420FACE7}" type="pres">
      <dgm:prSet presAssocID="{DA2BFEDD-F238-4B95-BB02-E0FCD515D4F0}" presName="childText" presStyleLbl="conFgAcc1" presStyleIdx="0" presStyleCnt="3">
        <dgm:presLayoutVars>
          <dgm:bulletEnabled val="1"/>
        </dgm:presLayoutVars>
      </dgm:prSet>
      <dgm:spPr/>
    </dgm:pt>
    <dgm:pt modelId="{1F99CB68-7AF4-4BF1-B1C0-26EAFBFE82C0}" type="pres">
      <dgm:prSet presAssocID="{5657D38D-EEA9-497A-94E6-087F5468D3F1}" presName="spaceBetweenRectangles" presStyleCnt="0"/>
      <dgm:spPr/>
    </dgm:pt>
    <dgm:pt modelId="{C6EAD218-5612-4FB3-99EF-5078D84E2A83}" type="pres">
      <dgm:prSet presAssocID="{19D888AF-A43E-4BD4-ADB8-823D4CD90C1A}" presName="parentLin" presStyleCnt="0"/>
      <dgm:spPr/>
    </dgm:pt>
    <dgm:pt modelId="{E5AF6641-6D19-46B5-8242-C71EE19753BE}" type="pres">
      <dgm:prSet presAssocID="{19D888AF-A43E-4BD4-ADB8-823D4CD90C1A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8B719F33-DF95-4F97-B4BA-6341B440E109}" type="pres">
      <dgm:prSet presAssocID="{19D888AF-A43E-4BD4-ADB8-823D4CD90C1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80F7B98-0998-4A26-9039-6473D57EB273}" type="pres">
      <dgm:prSet presAssocID="{19D888AF-A43E-4BD4-ADB8-823D4CD90C1A}" presName="negativeSpace" presStyleCnt="0"/>
      <dgm:spPr/>
    </dgm:pt>
    <dgm:pt modelId="{0E4DD626-6E9E-4BC2-9B93-D61217812EE7}" type="pres">
      <dgm:prSet presAssocID="{19D888AF-A43E-4BD4-ADB8-823D4CD90C1A}" presName="childText" presStyleLbl="conFgAcc1" presStyleIdx="1" presStyleCnt="3">
        <dgm:presLayoutVars>
          <dgm:bulletEnabled val="1"/>
        </dgm:presLayoutVars>
      </dgm:prSet>
      <dgm:spPr/>
    </dgm:pt>
    <dgm:pt modelId="{DDF3D9FA-05D1-4E14-8DB4-B7A8444FF256}" type="pres">
      <dgm:prSet presAssocID="{1D6BE8AE-961A-443F-BF96-73F59B2D033E}" presName="spaceBetweenRectangles" presStyleCnt="0"/>
      <dgm:spPr/>
    </dgm:pt>
    <dgm:pt modelId="{22F7396D-AA60-4A20-B042-C4DC83632B23}" type="pres">
      <dgm:prSet presAssocID="{80321E80-F1CA-4EBD-B9CA-23D1DB3073E9}" presName="parentLin" presStyleCnt="0"/>
      <dgm:spPr/>
    </dgm:pt>
    <dgm:pt modelId="{83CCD21D-3363-4780-B982-C606DB8FCDAD}" type="pres">
      <dgm:prSet presAssocID="{80321E80-F1CA-4EBD-B9CA-23D1DB3073E9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8AF25453-D395-48A2-AD9C-8483798179F6}" type="pres">
      <dgm:prSet presAssocID="{80321E80-F1CA-4EBD-B9CA-23D1DB3073E9}" presName="parentText" presStyleLbl="node1" presStyleIdx="2" presStyleCnt="3" custLinFactNeighborX="7512" custLinFactNeighborY="8756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3ECD309-F156-4C5F-B022-5FE11B3AE7C9}" type="pres">
      <dgm:prSet presAssocID="{80321E80-F1CA-4EBD-B9CA-23D1DB3073E9}" presName="negativeSpace" presStyleCnt="0"/>
      <dgm:spPr/>
    </dgm:pt>
    <dgm:pt modelId="{1FAEA06E-F5C1-46E7-8AB4-5DDBA5DEC5C0}" type="pres">
      <dgm:prSet presAssocID="{80321E80-F1CA-4EBD-B9CA-23D1DB3073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8DBF1D-5F8F-4C4A-8DBC-BA9D34BCC598}" srcId="{38509608-C43A-4157-9BDF-1C74D8A36538}" destId="{DA2BFEDD-F238-4B95-BB02-E0FCD515D4F0}" srcOrd="0" destOrd="0" parTransId="{2677BEE1-475B-4AA0-9319-485190C299FD}" sibTransId="{5657D38D-EEA9-497A-94E6-087F5468D3F1}"/>
    <dgm:cxn modelId="{72FCF86D-7F3B-4878-8317-1E8618FC15CD}" type="presOf" srcId="{DA2BFEDD-F238-4B95-BB02-E0FCD515D4F0}" destId="{4030E883-FD00-4BCC-8010-D438A6A28601}" srcOrd="1" destOrd="0" presId="urn:microsoft.com/office/officeart/2005/8/layout/list1"/>
    <dgm:cxn modelId="{05D22D81-41E0-496F-9047-4753FD5FF054}" srcId="{38509608-C43A-4157-9BDF-1C74D8A36538}" destId="{80321E80-F1CA-4EBD-B9CA-23D1DB3073E9}" srcOrd="2" destOrd="0" parTransId="{C7ECF4FB-9495-4879-B864-ADA8CA4CD1FF}" sibTransId="{46ABD959-8F0A-462B-A1C6-A212B904E6B0}"/>
    <dgm:cxn modelId="{2039E246-B57B-486A-89B0-7CF40E5E0008}" srcId="{38509608-C43A-4157-9BDF-1C74D8A36538}" destId="{19D888AF-A43E-4BD4-ADB8-823D4CD90C1A}" srcOrd="1" destOrd="0" parTransId="{E6A9019D-EC69-4A45-8890-EC78DC6473E8}" sibTransId="{1D6BE8AE-961A-443F-BF96-73F59B2D033E}"/>
    <dgm:cxn modelId="{ED6BE71A-3343-40F7-9932-51782D9695B2}" type="presOf" srcId="{38509608-C43A-4157-9BDF-1C74D8A36538}" destId="{3D578C99-4051-4848-A63E-933C566B4F87}" srcOrd="0" destOrd="0" presId="urn:microsoft.com/office/officeart/2005/8/layout/list1"/>
    <dgm:cxn modelId="{17015CE5-5050-4069-B0C1-BA16A1CABED8}" type="presOf" srcId="{80321E80-F1CA-4EBD-B9CA-23D1DB3073E9}" destId="{83CCD21D-3363-4780-B982-C606DB8FCDAD}" srcOrd="0" destOrd="0" presId="urn:microsoft.com/office/officeart/2005/8/layout/list1"/>
    <dgm:cxn modelId="{77F08FED-8B04-4453-99D6-DB4D20F33B11}" type="presOf" srcId="{19D888AF-A43E-4BD4-ADB8-823D4CD90C1A}" destId="{8B719F33-DF95-4F97-B4BA-6341B440E109}" srcOrd="1" destOrd="0" presId="urn:microsoft.com/office/officeart/2005/8/layout/list1"/>
    <dgm:cxn modelId="{4803A764-F86A-464F-9C38-2EAE55DB0167}" type="presOf" srcId="{19D888AF-A43E-4BD4-ADB8-823D4CD90C1A}" destId="{E5AF6641-6D19-46B5-8242-C71EE19753BE}" srcOrd="0" destOrd="0" presId="urn:microsoft.com/office/officeart/2005/8/layout/list1"/>
    <dgm:cxn modelId="{0439FAA5-BF2C-45AE-8A6B-F9E662F19E13}" type="presOf" srcId="{DA2BFEDD-F238-4B95-BB02-E0FCD515D4F0}" destId="{0F5CCFA1-0980-4B45-AD4B-1FB6F277A7A6}" srcOrd="0" destOrd="0" presId="urn:microsoft.com/office/officeart/2005/8/layout/list1"/>
    <dgm:cxn modelId="{CFCB34D2-8590-4385-8120-A4C8D3D0ACE1}" type="presOf" srcId="{80321E80-F1CA-4EBD-B9CA-23D1DB3073E9}" destId="{8AF25453-D395-48A2-AD9C-8483798179F6}" srcOrd="1" destOrd="0" presId="urn:microsoft.com/office/officeart/2005/8/layout/list1"/>
    <dgm:cxn modelId="{ADD1F446-EEDF-43DF-96F7-379D1F628708}" type="presParOf" srcId="{3D578C99-4051-4848-A63E-933C566B4F87}" destId="{CAEF7895-A1AE-4DC7-86C9-058768BD3098}" srcOrd="0" destOrd="0" presId="urn:microsoft.com/office/officeart/2005/8/layout/list1"/>
    <dgm:cxn modelId="{8096C2D1-4F1E-45AA-8283-F94AF7A68E35}" type="presParOf" srcId="{CAEF7895-A1AE-4DC7-86C9-058768BD3098}" destId="{0F5CCFA1-0980-4B45-AD4B-1FB6F277A7A6}" srcOrd="0" destOrd="0" presId="urn:microsoft.com/office/officeart/2005/8/layout/list1"/>
    <dgm:cxn modelId="{D9D5E635-EA6C-4194-93AD-068C1B9746C9}" type="presParOf" srcId="{CAEF7895-A1AE-4DC7-86C9-058768BD3098}" destId="{4030E883-FD00-4BCC-8010-D438A6A28601}" srcOrd="1" destOrd="0" presId="urn:microsoft.com/office/officeart/2005/8/layout/list1"/>
    <dgm:cxn modelId="{71BF3A90-FB59-4F6B-BF32-D9F3F9BAB141}" type="presParOf" srcId="{3D578C99-4051-4848-A63E-933C566B4F87}" destId="{10339961-76F2-4F8E-8CD4-9A8A59A826A8}" srcOrd="1" destOrd="0" presId="urn:microsoft.com/office/officeart/2005/8/layout/list1"/>
    <dgm:cxn modelId="{7D8FC327-A80B-4E28-811D-B658BDA52DF5}" type="presParOf" srcId="{3D578C99-4051-4848-A63E-933C566B4F87}" destId="{CA21A74F-0EB3-40D4-AA96-09E6420FACE7}" srcOrd="2" destOrd="0" presId="urn:microsoft.com/office/officeart/2005/8/layout/list1"/>
    <dgm:cxn modelId="{583F2CA6-E6CC-40FC-9926-7BF445D91DDF}" type="presParOf" srcId="{3D578C99-4051-4848-A63E-933C566B4F87}" destId="{1F99CB68-7AF4-4BF1-B1C0-26EAFBFE82C0}" srcOrd="3" destOrd="0" presId="urn:microsoft.com/office/officeart/2005/8/layout/list1"/>
    <dgm:cxn modelId="{6E9412DA-E129-4BE6-B5B1-5091004A8329}" type="presParOf" srcId="{3D578C99-4051-4848-A63E-933C566B4F87}" destId="{C6EAD218-5612-4FB3-99EF-5078D84E2A83}" srcOrd="4" destOrd="0" presId="urn:microsoft.com/office/officeart/2005/8/layout/list1"/>
    <dgm:cxn modelId="{01158A55-BFED-4379-9F42-01DDFFFC6ADB}" type="presParOf" srcId="{C6EAD218-5612-4FB3-99EF-5078D84E2A83}" destId="{E5AF6641-6D19-46B5-8242-C71EE19753BE}" srcOrd="0" destOrd="0" presId="urn:microsoft.com/office/officeart/2005/8/layout/list1"/>
    <dgm:cxn modelId="{7F9746C5-019F-43A5-AD5C-473705C0A251}" type="presParOf" srcId="{C6EAD218-5612-4FB3-99EF-5078D84E2A83}" destId="{8B719F33-DF95-4F97-B4BA-6341B440E109}" srcOrd="1" destOrd="0" presId="urn:microsoft.com/office/officeart/2005/8/layout/list1"/>
    <dgm:cxn modelId="{69B5FF55-9B8A-40C7-803F-72789EFCC566}" type="presParOf" srcId="{3D578C99-4051-4848-A63E-933C566B4F87}" destId="{D80F7B98-0998-4A26-9039-6473D57EB273}" srcOrd="5" destOrd="0" presId="urn:microsoft.com/office/officeart/2005/8/layout/list1"/>
    <dgm:cxn modelId="{A14DC1B0-B34E-489A-85ED-01A7639333C8}" type="presParOf" srcId="{3D578C99-4051-4848-A63E-933C566B4F87}" destId="{0E4DD626-6E9E-4BC2-9B93-D61217812EE7}" srcOrd="6" destOrd="0" presId="urn:microsoft.com/office/officeart/2005/8/layout/list1"/>
    <dgm:cxn modelId="{7E37036B-DEBB-4D8D-8363-BC682F9CE343}" type="presParOf" srcId="{3D578C99-4051-4848-A63E-933C566B4F87}" destId="{DDF3D9FA-05D1-4E14-8DB4-B7A8444FF256}" srcOrd="7" destOrd="0" presId="urn:microsoft.com/office/officeart/2005/8/layout/list1"/>
    <dgm:cxn modelId="{83F67815-E43A-4347-886B-9A9CCE60D07D}" type="presParOf" srcId="{3D578C99-4051-4848-A63E-933C566B4F87}" destId="{22F7396D-AA60-4A20-B042-C4DC83632B23}" srcOrd="8" destOrd="0" presId="urn:microsoft.com/office/officeart/2005/8/layout/list1"/>
    <dgm:cxn modelId="{17F6B89D-61CB-47F6-9721-D0E20CE2CFCD}" type="presParOf" srcId="{22F7396D-AA60-4A20-B042-C4DC83632B23}" destId="{83CCD21D-3363-4780-B982-C606DB8FCDAD}" srcOrd="0" destOrd="0" presId="urn:microsoft.com/office/officeart/2005/8/layout/list1"/>
    <dgm:cxn modelId="{4E8EBB9A-C49F-4BA6-AF3B-31F9178B3199}" type="presParOf" srcId="{22F7396D-AA60-4A20-B042-C4DC83632B23}" destId="{8AF25453-D395-48A2-AD9C-8483798179F6}" srcOrd="1" destOrd="0" presId="urn:microsoft.com/office/officeart/2005/8/layout/list1"/>
    <dgm:cxn modelId="{C7A5726B-3F99-45CE-A4BD-ADC9E7C612EF}" type="presParOf" srcId="{3D578C99-4051-4848-A63E-933C566B4F87}" destId="{E3ECD309-F156-4C5F-B022-5FE11B3AE7C9}" srcOrd="9" destOrd="0" presId="urn:microsoft.com/office/officeart/2005/8/layout/list1"/>
    <dgm:cxn modelId="{332D08F3-B920-484C-BCC4-93DA964721EC}" type="presParOf" srcId="{3D578C99-4051-4848-A63E-933C566B4F87}" destId="{1FAEA06E-F5C1-46E7-8AB4-5DDBA5DEC5C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8509608-C43A-4157-9BDF-1C74D8A3653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A2BFEDD-F238-4B95-BB02-E0FCD515D4F0}">
      <dgm:prSet phldrT="[Κείμενο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/>
            <a:t>Ε.Α.Ν.</a:t>
          </a:r>
          <a:endParaRPr lang="el-GR" dirty="0"/>
        </a:p>
      </dgm:t>
    </dgm:pt>
    <dgm:pt modelId="{2677BEE1-475B-4AA0-9319-485190C299FD}" type="parTrans" cxnId="{A18DBF1D-5F8F-4C4A-8DBC-BA9D34BCC598}">
      <dgm:prSet/>
      <dgm:spPr/>
      <dgm:t>
        <a:bodyPr/>
        <a:lstStyle/>
        <a:p>
          <a:endParaRPr lang="el-GR"/>
        </a:p>
      </dgm:t>
    </dgm:pt>
    <dgm:pt modelId="{5657D38D-EEA9-497A-94E6-087F5468D3F1}" type="sibTrans" cxnId="{A18DBF1D-5F8F-4C4A-8DBC-BA9D34BCC598}">
      <dgm:prSet/>
      <dgm:spPr/>
      <dgm:t>
        <a:bodyPr/>
        <a:lstStyle/>
        <a:p>
          <a:endParaRPr lang="el-GR"/>
        </a:p>
      </dgm:t>
    </dgm:pt>
    <dgm:pt modelId="{19D888AF-A43E-4BD4-ADB8-823D4CD90C1A}">
      <dgm:prSet phldrT="[Κείμενο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/>
            <a:t>Ε.Σ.Α.</a:t>
          </a:r>
        </a:p>
      </dgm:t>
    </dgm:pt>
    <dgm:pt modelId="{E6A9019D-EC69-4A45-8890-EC78DC6473E8}" type="parTrans" cxnId="{2039E246-B57B-486A-89B0-7CF40E5E0008}">
      <dgm:prSet/>
      <dgm:spPr/>
      <dgm:t>
        <a:bodyPr/>
        <a:lstStyle/>
        <a:p>
          <a:endParaRPr lang="el-GR"/>
        </a:p>
      </dgm:t>
    </dgm:pt>
    <dgm:pt modelId="{1D6BE8AE-961A-443F-BF96-73F59B2D033E}" type="sibTrans" cxnId="{2039E246-B57B-486A-89B0-7CF40E5E0008}">
      <dgm:prSet/>
      <dgm:spPr/>
      <dgm:t>
        <a:bodyPr/>
        <a:lstStyle/>
        <a:p>
          <a:endParaRPr lang="el-GR"/>
        </a:p>
      </dgm:t>
    </dgm:pt>
    <dgm:pt modelId="{80321E80-F1CA-4EBD-B9CA-23D1DB3073E9}">
      <dgm:prSet phldrT="[Κείμενο]"/>
      <dgm:spPr/>
      <dgm:t>
        <a:bodyPr/>
        <a:lstStyle/>
        <a:p>
          <a:r>
            <a:rPr lang="el-GR" dirty="0" smtClean="0"/>
            <a:t>Ε.Α.Μ.</a:t>
          </a:r>
          <a:endParaRPr lang="el-GR" dirty="0"/>
        </a:p>
      </dgm:t>
    </dgm:pt>
    <dgm:pt modelId="{46ABD959-8F0A-462B-A1C6-A212B904E6B0}" type="sibTrans" cxnId="{05D22D81-41E0-496F-9047-4753FD5FF054}">
      <dgm:prSet/>
      <dgm:spPr/>
      <dgm:t>
        <a:bodyPr/>
        <a:lstStyle/>
        <a:p>
          <a:endParaRPr lang="el-GR"/>
        </a:p>
      </dgm:t>
    </dgm:pt>
    <dgm:pt modelId="{C7ECF4FB-9495-4879-B864-ADA8CA4CD1FF}" type="parTrans" cxnId="{05D22D81-41E0-496F-9047-4753FD5FF054}">
      <dgm:prSet/>
      <dgm:spPr/>
      <dgm:t>
        <a:bodyPr/>
        <a:lstStyle/>
        <a:p>
          <a:endParaRPr lang="el-GR"/>
        </a:p>
      </dgm:t>
    </dgm:pt>
    <dgm:pt modelId="{3D578C99-4051-4848-A63E-933C566B4F87}" type="pres">
      <dgm:prSet presAssocID="{38509608-C43A-4157-9BDF-1C74D8A365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AEF7895-A1AE-4DC7-86C9-058768BD3098}" type="pres">
      <dgm:prSet presAssocID="{DA2BFEDD-F238-4B95-BB02-E0FCD515D4F0}" presName="parentLin" presStyleCnt="0"/>
      <dgm:spPr/>
    </dgm:pt>
    <dgm:pt modelId="{0F5CCFA1-0980-4B45-AD4B-1FB6F277A7A6}" type="pres">
      <dgm:prSet presAssocID="{DA2BFEDD-F238-4B95-BB02-E0FCD515D4F0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4030E883-FD00-4BCC-8010-D438A6A28601}" type="pres">
      <dgm:prSet presAssocID="{DA2BFEDD-F238-4B95-BB02-E0FCD515D4F0}" presName="parentText" presStyleLbl="node1" presStyleIdx="0" presStyleCnt="3" custLinFactNeighborX="-9987" custLinFactNeighborY="-315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0339961-76F2-4F8E-8CD4-9A8A59A826A8}" type="pres">
      <dgm:prSet presAssocID="{DA2BFEDD-F238-4B95-BB02-E0FCD515D4F0}" presName="negativeSpace" presStyleCnt="0"/>
      <dgm:spPr/>
    </dgm:pt>
    <dgm:pt modelId="{CA21A74F-0EB3-40D4-AA96-09E6420FACE7}" type="pres">
      <dgm:prSet presAssocID="{DA2BFEDD-F238-4B95-BB02-E0FCD515D4F0}" presName="childText" presStyleLbl="conFgAcc1" presStyleIdx="0" presStyleCnt="3">
        <dgm:presLayoutVars>
          <dgm:bulletEnabled val="1"/>
        </dgm:presLayoutVars>
      </dgm:prSet>
      <dgm:spPr/>
    </dgm:pt>
    <dgm:pt modelId="{1F99CB68-7AF4-4BF1-B1C0-26EAFBFE82C0}" type="pres">
      <dgm:prSet presAssocID="{5657D38D-EEA9-497A-94E6-087F5468D3F1}" presName="spaceBetweenRectangles" presStyleCnt="0"/>
      <dgm:spPr/>
    </dgm:pt>
    <dgm:pt modelId="{C6EAD218-5612-4FB3-99EF-5078D84E2A83}" type="pres">
      <dgm:prSet presAssocID="{19D888AF-A43E-4BD4-ADB8-823D4CD90C1A}" presName="parentLin" presStyleCnt="0"/>
      <dgm:spPr/>
    </dgm:pt>
    <dgm:pt modelId="{E5AF6641-6D19-46B5-8242-C71EE19753BE}" type="pres">
      <dgm:prSet presAssocID="{19D888AF-A43E-4BD4-ADB8-823D4CD90C1A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8B719F33-DF95-4F97-B4BA-6341B440E109}" type="pres">
      <dgm:prSet presAssocID="{19D888AF-A43E-4BD4-ADB8-823D4CD90C1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80F7B98-0998-4A26-9039-6473D57EB273}" type="pres">
      <dgm:prSet presAssocID="{19D888AF-A43E-4BD4-ADB8-823D4CD90C1A}" presName="negativeSpace" presStyleCnt="0"/>
      <dgm:spPr/>
    </dgm:pt>
    <dgm:pt modelId="{0E4DD626-6E9E-4BC2-9B93-D61217812EE7}" type="pres">
      <dgm:prSet presAssocID="{19D888AF-A43E-4BD4-ADB8-823D4CD90C1A}" presName="childText" presStyleLbl="conFgAcc1" presStyleIdx="1" presStyleCnt="3">
        <dgm:presLayoutVars>
          <dgm:bulletEnabled val="1"/>
        </dgm:presLayoutVars>
      </dgm:prSet>
      <dgm:spPr/>
    </dgm:pt>
    <dgm:pt modelId="{DDF3D9FA-05D1-4E14-8DB4-B7A8444FF256}" type="pres">
      <dgm:prSet presAssocID="{1D6BE8AE-961A-443F-BF96-73F59B2D033E}" presName="spaceBetweenRectangles" presStyleCnt="0"/>
      <dgm:spPr/>
    </dgm:pt>
    <dgm:pt modelId="{22F7396D-AA60-4A20-B042-C4DC83632B23}" type="pres">
      <dgm:prSet presAssocID="{80321E80-F1CA-4EBD-B9CA-23D1DB3073E9}" presName="parentLin" presStyleCnt="0"/>
      <dgm:spPr/>
    </dgm:pt>
    <dgm:pt modelId="{83CCD21D-3363-4780-B982-C606DB8FCDAD}" type="pres">
      <dgm:prSet presAssocID="{80321E80-F1CA-4EBD-B9CA-23D1DB3073E9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8AF25453-D395-48A2-AD9C-8483798179F6}" type="pres">
      <dgm:prSet presAssocID="{80321E80-F1CA-4EBD-B9CA-23D1DB3073E9}" presName="parentText" presStyleLbl="node1" presStyleIdx="2" presStyleCnt="3" custLinFactNeighborX="7512" custLinFactNeighborY="8756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3ECD309-F156-4C5F-B022-5FE11B3AE7C9}" type="pres">
      <dgm:prSet presAssocID="{80321E80-F1CA-4EBD-B9CA-23D1DB3073E9}" presName="negativeSpace" presStyleCnt="0"/>
      <dgm:spPr/>
    </dgm:pt>
    <dgm:pt modelId="{1FAEA06E-F5C1-46E7-8AB4-5DDBA5DEC5C0}" type="pres">
      <dgm:prSet presAssocID="{80321E80-F1CA-4EBD-B9CA-23D1DB3073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8DBF1D-5F8F-4C4A-8DBC-BA9D34BCC598}" srcId="{38509608-C43A-4157-9BDF-1C74D8A36538}" destId="{DA2BFEDD-F238-4B95-BB02-E0FCD515D4F0}" srcOrd="0" destOrd="0" parTransId="{2677BEE1-475B-4AA0-9319-485190C299FD}" sibTransId="{5657D38D-EEA9-497A-94E6-087F5468D3F1}"/>
    <dgm:cxn modelId="{05D22D81-41E0-496F-9047-4753FD5FF054}" srcId="{38509608-C43A-4157-9BDF-1C74D8A36538}" destId="{80321E80-F1CA-4EBD-B9CA-23D1DB3073E9}" srcOrd="2" destOrd="0" parTransId="{C7ECF4FB-9495-4879-B864-ADA8CA4CD1FF}" sibTransId="{46ABD959-8F0A-462B-A1C6-A212B904E6B0}"/>
    <dgm:cxn modelId="{2039E246-B57B-486A-89B0-7CF40E5E0008}" srcId="{38509608-C43A-4157-9BDF-1C74D8A36538}" destId="{19D888AF-A43E-4BD4-ADB8-823D4CD90C1A}" srcOrd="1" destOrd="0" parTransId="{E6A9019D-EC69-4A45-8890-EC78DC6473E8}" sibTransId="{1D6BE8AE-961A-443F-BF96-73F59B2D033E}"/>
    <dgm:cxn modelId="{65DA97DE-85E4-4DED-91E8-AFF681A23132}" type="presOf" srcId="{80321E80-F1CA-4EBD-B9CA-23D1DB3073E9}" destId="{8AF25453-D395-48A2-AD9C-8483798179F6}" srcOrd="1" destOrd="0" presId="urn:microsoft.com/office/officeart/2005/8/layout/list1"/>
    <dgm:cxn modelId="{9E03F8A2-E652-44D1-AA25-B8ADA24BCF26}" type="presOf" srcId="{38509608-C43A-4157-9BDF-1C74D8A36538}" destId="{3D578C99-4051-4848-A63E-933C566B4F87}" srcOrd="0" destOrd="0" presId="urn:microsoft.com/office/officeart/2005/8/layout/list1"/>
    <dgm:cxn modelId="{5BCC08E8-905E-434C-A6C9-708F7B548038}" type="presOf" srcId="{DA2BFEDD-F238-4B95-BB02-E0FCD515D4F0}" destId="{0F5CCFA1-0980-4B45-AD4B-1FB6F277A7A6}" srcOrd="0" destOrd="0" presId="urn:microsoft.com/office/officeart/2005/8/layout/list1"/>
    <dgm:cxn modelId="{6D8D501F-E54B-466B-9E34-2F0FA96AAAC6}" type="presOf" srcId="{DA2BFEDD-F238-4B95-BB02-E0FCD515D4F0}" destId="{4030E883-FD00-4BCC-8010-D438A6A28601}" srcOrd="1" destOrd="0" presId="urn:microsoft.com/office/officeart/2005/8/layout/list1"/>
    <dgm:cxn modelId="{2479F87E-63E7-4029-9233-FD07307B81EE}" type="presOf" srcId="{80321E80-F1CA-4EBD-B9CA-23D1DB3073E9}" destId="{83CCD21D-3363-4780-B982-C606DB8FCDAD}" srcOrd="0" destOrd="0" presId="urn:microsoft.com/office/officeart/2005/8/layout/list1"/>
    <dgm:cxn modelId="{14F08090-1158-45D4-8230-49C8F6C18A1D}" type="presOf" srcId="{19D888AF-A43E-4BD4-ADB8-823D4CD90C1A}" destId="{E5AF6641-6D19-46B5-8242-C71EE19753BE}" srcOrd="0" destOrd="0" presId="urn:microsoft.com/office/officeart/2005/8/layout/list1"/>
    <dgm:cxn modelId="{09AA1FAF-71EF-40D0-8C92-25E57687DB46}" type="presOf" srcId="{19D888AF-A43E-4BD4-ADB8-823D4CD90C1A}" destId="{8B719F33-DF95-4F97-B4BA-6341B440E109}" srcOrd="1" destOrd="0" presId="urn:microsoft.com/office/officeart/2005/8/layout/list1"/>
    <dgm:cxn modelId="{AC3AB158-E739-457A-A187-89CC5ADA8EE6}" type="presParOf" srcId="{3D578C99-4051-4848-A63E-933C566B4F87}" destId="{CAEF7895-A1AE-4DC7-86C9-058768BD3098}" srcOrd="0" destOrd="0" presId="urn:microsoft.com/office/officeart/2005/8/layout/list1"/>
    <dgm:cxn modelId="{02AD1467-E0EF-4C9A-AB3B-515F94619A8A}" type="presParOf" srcId="{CAEF7895-A1AE-4DC7-86C9-058768BD3098}" destId="{0F5CCFA1-0980-4B45-AD4B-1FB6F277A7A6}" srcOrd="0" destOrd="0" presId="urn:microsoft.com/office/officeart/2005/8/layout/list1"/>
    <dgm:cxn modelId="{22D42F2D-2C9A-4BA8-AEF9-F4B8B8E403D4}" type="presParOf" srcId="{CAEF7895-A1AE-4DC7-86C9-058768BD3098}" destId="{4030E883-FD00-4BCC-8010-D438A6A28601}" srcOrd="1" destOrd="0" presId="urn:microsoft.com/office/officeart/2005/8/layout/list1"/>
    <dgm:cxn modelId="{D5D33FB2-2025-4AB8-A5C5-E334D480C846}" type="presParOf" srcId="{3D578C99-4051-4848-A63E-933C566B4F87}" destId="{10339961-76F2-4F8E-8CD4-9A8A59A826A8}" srcOrd="1" destOrd="0" presId="urn:microsoft.com/office/officeart/2005/8/layout/list1"/>
    <dgm:cxn modelId="{DD8D6454-4761-4971-9403-E0DD2B12ACA6}" type="presParOf" srcId="{3D578C99-4051-4848-A63E-933C566B4F87}" destId="{CA21A74F-0EB3-40D4-AA96-09E6420FACE7}" srcOrd="2" destOrd="0" presId="urn:microsoft.com/office/officeart/2005/8/layout/list1"/>
    <dgm:cxn modelId="{30708385-BEB7-4E9F-87EC-BADDD7D2FCAB}" type="presParOf" srcId="{3D578C99-4051-4848-A63E-933C566B4F87}" destId="{1F99CB68-7AF4-4BF1-B1C0-26EAFBFE82C0}" srcOrd="3" destOrd="0" presId="urn:microsoft.com/office/officeart/2005/8/layout/list1"/>
    <dgm:cxn modelId="{2CB15001-B865-4ACD-BEC0-A7253A25EB09}" type="presParOf" srcId="{3D578C99-4051-4848-A63E-933C566B4F87}" destId="{C6EAD218-5612-4FB3-99EF-5078D84E2A83}" srcOrd="4" destOrd="0" presId="urn:microsoft.com/office/officeart/2005/8/layout/list1"/>
    <dgm:cxn modelId="{A22F7802-8259-499D-B0C9-05F8B3291118}" type="presParOf" srcId="{C6EAD218-5612-4FB3-99EF-5078D84E2A83}" destId="{E5AF6641-6D19-46B5-8242-C71EE19753BE}" srcOrd="0" destOrd="0" presId="urn:microsoft.com/office/officeart/2005/8/layout/list1"/>
    <dgm:cxn modelId="{CCC52E9D-7B6F-4715-9916-2467FD484096}" type="presParOf" srcId="{C6EAD218-5612-4FB3-99EF-5078D84E2A83}" destId="{8B719F33-DF95-4F97-B4BA-6341B440E109}" srcOrd="1" destOrd="0" presId="urn:microsoft.com/office/officeart/2005/8/layout/list1"/>
    <dgm:cxn modelId="{37F2C791-9614-48F8-8924-90762884B5B3}" type="presParOf" srcId="{3D578C99-4051-4848-A63E-933C566B4F87}" destId="{D80F7B98-0998-4A26-9039-6473D57EB273}" srcOrd="5" destOrd="0" presId="urn:microsoft.com/office/officeart/2005/8/layout/list1"/>
    <dgm:cxn modelId="{57D4F4AD-0153-4667-8FAE-F428071DF3E4}" type="presParOf" srcId="{3D578C99-4051-4848-A63E-933C566B4F87}" destId="{0E4DD626-6E9E-4BC2-9B93-D61217812EE7}" srcOrd="6" destOrd="0" presId="urn:microsoft.com/office/officeart/2005/8/layout/list1"/>
    <dgm:cxn modelId="{1DC61AF8-C169-4D4D-98DC-AA1886694932}" type="presParOf" srcId="{3D578C99-4051-4848-A63E-933C566B4F87}" destId="{DDF3D9FA-05D1-4E14-8DB4-B7A8444FF256}" srcOrd="7" destOrd="0" presId="urn:microsoft.com/office/officeart/2005/8/layout/list1"/>
    <dgm:cxn modelId="{00695E2D-8113-440B-9E24-DA36BB5B83A7}" type="presParOf" srcId="{3D578C99-4051-4848-A63E-933C566B4F87}" destId="{22F7396D-AA60-4A20-B042-C4DC83632B23}" srcOrd="8" destOrd="0" presId="urn:microsoft.com/office/officeart/2005/8/layout/list1"/>
    <dgm:cxn modelId="{83BA8A19-E664-4AF3-B156-D66305129B53}" type="presParOf" srcId="{22F7396D-AA60-4A20-B042-C4DC83632B23}" destId="{83CCD21D-3363-4780-B982-C606DB8FCDAD}" srcOrd="0" destOrd="0" presId="urn:microsoft.com/office/officeart/2005/8/layout/list1"/>
    <dgm:cxn modelId="{AF0D32EB-4188-4C13-B896-C049A2EBAB58}" type="presParOf" srcId="{22F7396D-AA60-4A20-B042-C4DC83632B23}" destId="{8AF25453-D395-48A2-AD9C-8483798179F6}" srcOrd="1" destOrd="0" presId="urn:microsoft.com/office/officeart/2005/8/layout/list1"/>
    <dgm:cxn modelId="{655E0A50-3413-4812-9479-3F514BDFBDC0}" type="presParOf" srcId="{3D578C99-4051-4848-A63E-933C566B4F87}" destId="{E3ECD309-F156-4C5F-B022-5FE11B3AE7C9}" srcOrd="9" destOrd="0" presId="urn:microsoft.com/office/officeart/2005/8/layout/list1"/>
    <dgm:cxn modelId="{BF4D3BFC-868A-4D22-80FC-2F8840B386C9}" type="presParOf" srcId="{3D578C99-4051-4848-A63E-933C566B4F87}" destId="{1FAEA06E-F5C1-46E7-8AB4-5DDBA5DEC5C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8509608-C43A-4157-9BDF-1C74D8A3653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A2BFEDD-F238-4B95-BB02-E0FCD515D4F0}">
      <dgm:prSet phldrT="[Κείμενο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Η ανατίναξη της γέφυρας του </a:t>
          </a:r>
          <a:r>
            <a:rPr lang="el-GR" dirty="0" err="1" smtClean="0">
              <a:hlinkClick xmlns:r="http://schemas.openxmlformats.org/officeDocument/2006/relationships" r:id="rId1" action="ppaction://hlinksldjump"/>
            </a:rPr>
            <a:t>Γοργοπόταμου</a:t>
          </a:r>
          <a:r>
            <a:rPr lang="el-GR" dirty="0" smtClean="0">
              <a:hlinkClick xmlns:r="http://schemas.openxmlformats.org/officeDocument/2006/relationships" r:id="rId1" action="ppaction://hlinksldjump"/>
            </a:rPr>
            <a:t> </a:t>
          </a:r>
          <a:endParaRPr lang="el-GR" dirty="0"/>
        </a:p>
      </dgm:t>
    </dgm:pt>
    <dgm:pt modelId="{2677BEE1-475B-4AA0-9319-485190C299FD}" type="parTrans" cxnId="{A18DBF1D-5F8F-4C4A-8DBC-BA9D34BCC598}">
      <dgm:prSet/>
      <dgm:spPr/>
      <dgm:t>
        <a:bodyPr/>
        <a:lstStyle/>
        <a:p>
          <a:endParaRPr lang="el-GR"/>
        </a:p>
      </dgm:t>
    </dgm:pt>
    <dgm:pt modelId="{5657D38D-EEA9-497A-94E6-087F5468D3F1}" type="sibTrans" cxnId="{A18DBF1D-5F8F-4C4A-8DBC-BA9D34BCC598}">
      <dgm:prSet/>
      <dgm:spPr/>
      <dgm:t>
        <a:bodyPr/>
        <a:lstStyle/>
        <a:p>
          <a:endParaRPr lang="el-GR"/>
        </a:p>
      </dgm:t>
    </dgm:pt>
    <dgm:pt modelId="{19D888AF-A43E-4BD4-ADB8-823D4CD90C1A}">
      <dgm:prSet phldrT="[Κείμενο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2" action="ppaction://hlinksldjump"/>
            </a:rPr>
            <a:t>Η  απαγωγή του Μουσολίνι</a:t>
          </a:r>
          <a:endParaRPr lang="el-GR" dirty="0" smtClean="0"/>
        </a:p>
      </dgm:t>
    </dgm:pt>
    <dgm:pt modelId="{E6A9019D-EC69-4A45-8890-EC78DC6473E8}" type="parTrans" cxnId="{2039E246-B57B-486A-89B0-7CF40E5E0008}">
      <dgm:prSet/>
      <dgm:spPr/>
      <dgm:t>
        <a:bodyPr/>
        <a:lstStyle/>
        <a:p>
          <a:endParaRPr lang="el-GR"/>
        </a:p>
      </dgm:t>
    </dgm:pt>
    <dgm:pt modelId="{1D6BE8AE-961A-443F-BF96-73F59B2D033E}" type="sibTrans" cxnId="{2039E246-B57B-486A-89B0-7CF40E5E0008}">
      <dgm:prSet/>
      <dgm:spPr/>
      <dgm:t>
        <a:bodyPr/>
        <a:lstStyle/>
        <a:p>
          <a:endParaRPr lang="el-GR"/>
        </a:p>
      </dgm:t>
    </dgm:pt>
    <dgm:pt modelId="{80321E80-F1CA-4EBD-B9CA-23D1DB3073E9}">
      <dgm:prSet phldrT="[Κείμενο]"/>
      <dgm:spPr/>
      <dgm:t>
        <a:bodyPr/>
        <a:lstStyle/>
        <a:p>
          <a:r>
            <a:rPr lang="el-GR" dirty="0" smtClean="0">
              <a:hlinkClick xmlns:r="http://schemas.openxmlformats.org/officeDocument/2006/relationships" r:id="rId2" action="ppaction://hlinksldjump"/>
            </a:rPr>
            <a:t>Η  ανατίναξη του αεροδρομίου της Θεσσαλονίκης</a:t>
          </a:r>
          <a:endParaRPr lang="el-GR" dirty="0"/>
        </a:p>
      </dgm:t>
    </dgm:pt>
    <dgm:pt modelId="{46ABD959-8F0A-462B-A1C6-A212B904E6B0}" type="sibTrans" cxnId="{05D22D81-41E0-496F-9047-4753FD5FF054}">
      <dgm:prSet/>
      <dgm:spPr/>
      <dgm:t>
        <a:bodyPr/>
        <a:lstStyle/>
        <a:p>
          <a:endParaRPr lang="el-GR"/>
        </a:p>
      </dgm:t>
    </dgm:pt>
    <dgm:pt modelId="{C7ECF4FB-9495-4879-B864-ADA8CA4CD1FF}" type="parTrans" cxnId="{05D22D81-41E0-496F-9047-4753FD5FF054}">
      <dgm:prSet/>
      <dgm:spPr/>
      <dgm:t>
        <a:bodyPr/>
        <a:lstStyle/>
        <a:p>
          <a:endParaRPr lang="el-GR"/>
        </a:p>
      </dgm:t>
    </dgm:pt>
    <dgm:pt modelId="{3D578C99-4051-4848-A63E-933C566B4F87}" type="pres">
      <dgm:prSet presAssocID="{38509608-C43A-4157-9BDF-1C74D8A365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AEF7895-A1AE-4DC7-86C9-058768BD3098}" type="pres">
      <dgm:prSet presAssocID="{DA2BFEDD-F238-4B95-BB02-E0FCD515D4F0}" presName="parentLin" presStyleCnt="0"/>
      <dgm:spPr/>
    </dgm:pt>
    <dgm:pt modelId="{0F5CCFA1-0980-4B45-AD4B-1FB6F277A7A6}" type="pres">
      <dgm:prSet presAssocID="{DA2BFEDD-F238-4B95-BB02-E0FCD515D4F0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4030E883-FD00-4BCC-8010-D438A6A28601}" type="pres">
      <dgm:prSet presAssocID="{DA2BFEDD-F238-4B95-BB02-E0FCD515D4F0}" presName="parentText" presStyleLbl="node1" presStyleIdx="0" presStyleCnt="3" custLinFactNeighborX="-9987" custLinFactNeighborY="-64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0339961-76F2-4F8E-8CD4-9A8A59A826A8}" type="pres">
      <dgm:prSet presAssocID="{DA2BFEDD-F238-4B95-BB02-E0FCD515D4F0}" presName="negativeSpace" presStyleCnt="0"/>
      <dgm:spPr/>
    </dgm:pt>
    <dgm:pt modelId="{CA21A74F-0EB3-40D4-AA96-09E6420FACE7}" type="pres">
      <dgm:prSet presAssocID="{DA2BFEDD-F238-4B95-BB02-E0FCD515D4F0}" presName="childText" presStyleLbl="conFgAcc1" presStyleIdx="0" presStyleCnt="3">
        <dgm:presLayoutVars>
          <dgm:bulletEnabled val="1"/>
        </dgm:presLayoutVars>
      </dgm:prSet>
      <dgm:spPr/>
    </dgm:pt>
    <dgm:pt modelId="{1F99CB68-7AF4-4BF1-B1C0-26EAFBFE82C0}" type="pres">
      <dgm:prSet presAssocID="{5657D38D-EEA9-497A-94E6-087F5468D3F1}" presName="spaceBetweenRectangles" presStyleCnt="0"/>
      <dgm:spPr/>
    </dgm:pt>
    <dgm:pt modelId="{C6EAD218-5612-4FB3-99EF-5078D84E2A83}" type="pres">
      <dgm:prSet presAssocID="{19D888AF-A43E-4BD4-ADB8-823D4CD90C1A}" presName="parentLin" presStyleCnt="0"/>
      <dgm:spPr/>
    </dgm:pt>
    <dgm:pt modelId="{E5AF6641-6D19-46B5-8242-C71EE19753BE}" type="pres">
      <dgm:prSet presAssocID="{19D888AF-A43E-4BD4-ADB8-823D4CD90C1A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8B719F33-DF95-4F97-B4BA-6341B440E109}" type="pres">
      <dgm:prSet presAssocID="{19D888AF-A43E-4BD4-ADB8-823D4CD90C1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80F7B98-0998-4A26-9039-6473D57EB273}" type="pres">
      <dgm:prSet presAssocID="{19D888AF-A43E-4BD4-ADB8-823D4CD90C1A}" presName="negativeSpace" presStyleCnt="0"/>
      <dgm:spPr/>
    </dgm:pt>
    <dgm:pt modelId="{0E4DD626-6E9E-4BC2-9B93-D61217812EE7}" type="pres">
      <dgm:prSet presAssocID="{19D888AF-A43E-4BD4-ADB8-823D4CD90C1A}" presName="childText" presStyleLbl="conFgAcc1" presStyleIdx="1" presStyleCnt="3">
        <dgm:presLayoutVars>
          <dgm:bulletEnabled val="1"/>
        </dgm:presLayoutVars>
      </dgm:prSet>
      <dgm:spPr/>
    </dgm:pt>
    <dgm:pt modelId="{DDF3D9FA-05D1-4E14-8DB4-B7A8444FF256}" type="pres">
      <dgm:prSet presAssocID="{1D6BE8AE-961A-443F-BF96-73F59B2D033E}" presName="spaceBetweenRectangles" presStyleCnt="0"/>
      <dgm:spPr/>
    </dgm:pt>
    <dgm:pt modelId="{22F7396D-AA60-4A20-B042-C4DC83632B23}" type="pres">
      <dgm:prSet presAssocID="{80321E80-F1CA-4EBD-B9CA-23D1DB3073E9}" presName="parentLin" presStyleCnt="0"/>
      <dgm:spPr/>
    </dgm:pt>
    <dgm:pt modelId="{83CCD21D-3363-4780-B982-C606DB8FCDAD}" type="pres">
      <dgm:prSet presAssocID="{80321E80-F1CA-4EBD-B9CA-23D1DB3073E9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8AF25453-D395-48A2-AD9C-8483798179F6}" type="pres">
      <dgm:prSet presAssocID="{80321E80-F1CA-4EBD-B9CA-23D1DB3073E9}" presName="parentText" presStyleLbl="node1" presStyleIdx="2" presStyleCnt="3" custLinFactNeighborX="7512" custLinFactNeighborY="8756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3ECD309-F156-4C5F-B022-5FE11B3AE7C9}" type="pres">
      <dgm:prSet presAssocID="{80321E80-F1CA-4EBD-B9CA-23D1DB3073E9}" presName="negativeSpace" presStyleCnt="0"/>
      <dgm:spPr/>
    </dgm:pt>
    <dgm:pt modelId="{1FAEA06E-F5C1-46E7-8AB4-5DDBA5DEC5C0}" type="pres">
      <dgm:prSet presAssocID="{80321E80-F1CA-4EBD-B9CA-23D1DB3073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8DBF1D-5F8F-4C4A-8DBC-BA9D34BCC598}" srcId="{38509608-C43A-4157-9BDF-1C74D8A36538}" destId="{DA2BFEDD-F238-4B95-BB02-E0FCD515D4F0}" srcOrd="0" destOrd="0" parTransId="{2677BEE1-475B-4AA0-9319-485190C299FD}" sibTransId="{5657D38D-EEA9-497A-94E6-087F5468D3F1}"/>
    <dgm:cxn modelId="{60391C70-5D19-47CE-974B-A1D898FA77EC}" type="presOf" srcId="{19D888AF-A43E-4BD4-ADB8-823D4CD90C1A}" destId="{8B719F33-DF95-4F97-B4BA-6341B440E109}" srcOrd="1" destOrd="0" presId="urn:microsoft.com/office/officeart/2005/8/layout/list1"/>
    <dgm:cxn modelId="{8DF1CDB2-B2D3-4D6E-9005-F3F8CF4E8BC7}" type="presOf" srcId="{38509608-C43A-4157-9BDF-1C74D8A36538}" destId="{3D578C99-4051-4848-A63E-933C566B4F87}" srcOrd="0" destOrd="0" presId="urn:microsoft.com/office/officeart/2005/8/layout/list1"/>
    <dgm:cxn modelId="{A0EE4D13-9A74-4DEA-B035-D91311C5E279}" type="presOf" srcId="{DA2BFEDD-F238-4B95-BB02-E0FCD515D4F0}" destId="{4030E883-FD00-4BCC-8010-D438A6A28601}" srcOrd="1" destOrd="0" presId="urn:microsoft.com/office/officeart/2005/8/layout/list1"/>
    <dgm:cxn modelId="{A12B599C-9512-4DC4-B2FF-B875DCE79DE3}" type="presOf" srcId="{DA2BFEDD-F238-4B95-BB02-E0FCD515D4F0}" destId="{0F5CCFA1-0980-4B45-AD4B-1FB6F277A7A6}" srcOrd="0" destOrd="0" presId="urn:microsoft.com/office/officeart/2005/8/layout/list1"/>
    <dgm:cxn modelId="{05D22D81-41E0-496F-9047-4753FD5FF054}" srcId="{38509608-C43A-4157-9BDF-1C74D8A36538}" destId="{80321E80-F1CA-4EBD-B9CA-23D1DB3073E9}" srcOrd="2" destOrd="0" parTransId="{C7ECF4FB-9495-4879-B864-ADA8CA4CD1FF}" sibTransId="{46ABD959-8F0A-462B-A1C6-A212B904E6B0}"/>
    <dgm:cxn modelId="{2039E246-B57B-486A-89B0-7CF40E5E0008}" srcId="{38509608-C43A-4157-9BDF-1C74D8A36538}" destId="{19D888AF-A43E-4BD4-ADB8-823D4CD90C1A}" srcOrd="1" destOrd="0" parTransId="{E6A9019D-EC69-4A45-8890-EC78DC6473E8}" sibTransId="{1D6BE8AE-961A-443F-BF96-73F59B2D033E}"/>
    <dgm:cxn modelId="{B14E772C-EFA8-44CC-9506-96FF801059A4}" type="presOf" srcId="{80321E80-F1CA-4EBD-B9CA-23D1DB3073E9}" destId="{8AF25453-D395-48A2-AD9C-8483798179F6}" srcOrd="1" destOrd="0" presId="urn:microsoft.com/office/officeart/2005/8/layout/list1"/>
    <dgm:cxn modelId="{B1843E8A-615A-4E03-A412-88885DD1340F}" type="presOf" srcId="{19D888AF-A43E-4BD4-ADB8-823D4CD90C1A}" destId="{E5AF6641-6D19-46B5-8242-C71EE19753BE}" srcOrd="0" destOrd="0" presId="urn:microsoft.com/office/officeart/2005/8/layout/list1"/>
    <dgm:cxn modelId="{634668D0-CC13-4F8C-AE97-BC103041BF99}" type="presOf" srcId="{80321E80-F1CA-4EBD-B9CA-23D1DB3073E9}" destId="{83CCD21D-3363-4780-B982-C606DB8FCDAD}" srcOrd="0" destOrd="0" presId="urn:microsoft.com/office/officeart/2005/8/layout/list1"/>
    <dgm:cxn modelId="{F01EEAFB-4601-444B-9978-57F3B6840491}" type="presParOf" srcId="{3D578C99-4051-4848-A63E-933C566B4F87}" destId="{CAEF7895-A1AE-4DC7-86C9-058768BD3098}" srcOrd="0" destOrd="0" presId="urn:microsoft.com/office/officeart/2005/8/layout/list1"/>
    <dgm:cxn modelId="{D9D26FD3-C9B7-494E-8EB7-455F338E8479}" type="presParOf" srcId="{CAEF7895-A1AE-4DC7-86C9-058768BD3098}" destId="{0F5CCFA1-0980-4B45-AD4B-1FB6F277A7A6}" srcOrd="0" destOrd="0" presId="urn:microsoft.com/office/officeart/2005/8/layout/list1"/>
    <dgm:cxn modelId="{4C88B9D8-1F27-4753-98EA-51457C26D99E}" type="presParOf" srcId="{CAEF7895-A1AE-4DC7-86C9-058768BD3098}" destId="{4030E883-FD00-4BCC-8010-D438A6A28601}" srcOrd="1" destOrd="0" presId="urn:microsoft.com/office/officeart/2005/8/layout/list1"/>
    <dgm:cxn modelId="{3C89B7E3-F31B-415B-AFAC-73D3BFC9F494}" type="presParOf" srcId="{3D578C99-4051-4848-A63E-933C566B4F87}" destId="{10339961-76F2-4F8E-8CD4-9A8A59A826A8}" srcOrd="1" destOrd="0" presId="urn:microsoft.com/office/officeart/2005/8/layout/list1"/>
    <dgm:cxn modelId="{F8D02570-3FD9-4FBE-ABD2-0B97A4EDA069}" type="presParOf" srcId="{3D578C99-4051-4848-A63E-933C566B4F87}" destId="{CA21A74F-0EB3-40D4-AA96-09E6420FACE7}" srcOrd="2" destOrd="0" presId="urn:microsoft.com/office/officeart/2005/8/layout/list1"/>
    <dgm:cxn modelId="{A6172125-D490-43F0-B84D-4C1DE4FB8B26}" type="presParOf" srcId="{3D578C99-4051-4848-A63E-933C566B4F87}" destId="{1F99CB68-7AF4-4BF1-B1C0-26EAFBFE82C0}" srcOrd="3" destOrd="0" presId="urn:microsoft.com/office/officeart/2005/8/layout/list1"/>
    <dgm:cxn modelId="{36FD6565-FBCE-4204-ACE4-54DBE44F0063}" type="presParOf" srcId="{3D578C99-4051-4848-A63E-933C566B4F87}" destId="{C6EAD218-5612-4FB3-99EF-5078D84E2A83}" srcOrd="4" destOrd="0" presId="urn:microsoft.com/office/officeart/2005/8/layout/list1"/>
    <dgm:cxn modelId="{FE7F6E03-F9E1-43A9-ACC8-D882E2B40B3E}" type="presParOf" srcId="{C6EAD218-5612-4FB3-99EF-5078D84E2A83}" destId="{E5AF6641-6D19-46B5-8242-C71EE19753BE}" srcOrd="0" destOrd="0" presId="urn:microsoft.com/office/officeart/2005/8/layout/list1"/>
    <dgm:cxn modelId="{E45897CE-3FCB-456B-A7FE-C13BB1C9F42D}" type="presParOf" srcId="{C6EAD218-5612-4FB3-99EF-5078D84E2A83}" destId="{8B719F33-DF95-4F97-B4BA-6341B440E109}" srcOrd="1" destOrd="0" presId="urn:microsoft.com/office/officeart/2005/8/layout/list1"/>
    <dgm:cxn modelId="{E9A6775F-083E-4E25-B378-997726789220}" type="presParOf" srcId="{3D578C99-4051-4848-A63E-933C566B4F87}" destId="{D80F7B98-0998-4A26-9039-6473D57EB273}" srcOrd="5" destOrd="0" presId="urn:microsoft.com/office/officeart/2005/8/layout/list1"/>
    <dgm:cxn modelId="{207C1B6A-A07C-40BC-B374-314DA401A968}" type="presParOf" srcId="{3D578C99-4051-4848-A63E-933C566B4F87}" destId="{0E4DD626-6E9E-4BC2-9B93-D61217812EE7}" srcOrd="6" destOrd="0" presId="urn:microsoft.com/office/officeart/2005/8/layout/list1"/>
    <dgm:cxn modelId="{01928766-2B95-45AF-9FFD-530EA88927FA}" type="presParOf" srcId="{3D578C99-4051-4848-A63E-933C566B4F87}" destId="{DDF3D9FA-05D1-4E14-8DB4-B7A8444FF256}" srcOrd="7" destOrd="0" presId="urn:microsoft.com/office/officeart/2005/8/layout/list1"/>
    <dgm:cxn modelId="{23418A07-3D47-448A-A726-BF13D69223B2}" type="presParOf" srcId="{3D578C99-4051-4848-A63E-933C566B4F87}" destId="{22F7396D-AA60-4A20-B042-C4DC83632B23}" srcOrd="8" destOrd="0" presId="urn:microsoft.com/office/officeart/2005/8/layout/list1"/>
    <dgm:cxn modelId="{CACC7331-8AC6-418C-A8FD-66D357AFE1F2}" type="presParOf" srcId="{22F7396D-AA60-4A20-B042-C4DC83632B23}" destId="{83CCD21D-3363-4780-B982-C606DB8FCDAD}" srcOrd="0" destOrd="0" presId="urn:microsoft.com/office/officeart/2005/8/layout/list1"/>
    <dgm:cxn modelId="{918F9AF5-E750-47C6-930F-4FC7DCA9540B}" type="presParOf" srcId="{22F7396D-AA60-4A20-B042-C4DC83632B23}" destId="{8AF25453-D395-48A2-AD9C-8483798179F6}" srcOrd="1" destOrd="0" presId="urn:microsoft.com/office/officeart/2005/8/layout/list1"/>
    <dgm:cxn modelId="{9C9FADDA-3ECF-4A2B-B71B-5798E6FA997A}" type="presParOf" srcId="{3D578C99-4051-4848-A63E-933C566B4F87}" destId="{E3ECD309-F156-4C5F-B022-5FE11B3AE7C9}" srcOrd="9" destOrd="0" presId="urn:microsoft.com/office/officeart/2005/8/layout/list1"/>
    <dgm:cxn modelId="{5389EE72-8428-462B-9B3F-8A113B88F7F8}" type="presParOf" srcId="{3D578C99-4051-4848-A63E-933C566B4F87}" destId="{1FAEA06E-F5C1-46E7-8AB4-5DDBA5DEC5C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8509608-C43A-4157-9BDF-1C74D8A3653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A2BFEDD-F238-4B95-BB02-E0FCD515D4F0}">
      <dgm:prSet phldrT="[Κείμενο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Ο εθνικός λόχος </a:t>
          </a:r>
          <a:endParaRPr lang="el-GR" dirty="0"/>
        </a:p>
      </dgm:t>
    </dgm:pt>
    <dgm:pt modelId="{2677BEE1-475B-4AA0-9319-485190C299FD}" type="parTrans" cxnId="{A18DBF1D-5F8F-4C4A-8DBC-BA9D34BCC598}">
      <dgm:prSet/>
      <dgm:spPr/>
      <dgm:t>
        <a:bodyPr/>
        <a:lstStyle/>
        <a:p>
          <a:endParaRPr lang="el-GR"/>
        </a:p>
      </dgm:t>
    </dgm:pt>
    <dgm:pt modelId="{5657D38D-EEA9-497A-94E6-087F5468D3F1}" type="sibTrans" cxnId="{A18DBF1D-5F8F-4C4A-8DBC-BA9D34BCC598}">
      <dgm:prSet/>
      <dgm:spPr/>
      <dgm:t>
        <a:bodyPr/>
        <a:lstStyle/>
        <a:p>
          <a:endParaRPr lang="el-GR"/>
        </a:p>
      </dgm:t>
    </dgm:pt>
    <dgm:pt modelId="{19D888AF-A43E-4BD4-ADB8-823D4CD90C1A}">
      <dgm:prSet phldrT="[Κείμενο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2" action="ppaction://hlinksldjump"/>
            </a:rPr>
            <a:t>Ο ιερός λόχος.</a:t>
          </a:r>
          <a:endParaRPr lang="el-GR" dirty="0" smtClean="0"/>
        </a:p>
      </dgm:t>
    </dgm:pt>
    <dgm:pt modelId="{E6A9019D-EC69-4A45-8890-EC78DC6473E8}" type="parTrans" cxnId="{2039E246-B57B-486A-89B0-7CF40E5E0008}">
      <dgm:prSet/>
      <dgm:spPr/>
      <dgm:t>
        <a:bodyPr/>
        <a:lstStyle/>
        <a:p>
          <a:endParaRPr lang="el-GR"/>
        </a:p>
      </dgm:t>
    </dgm:pt>
    <dgm:pt modelId="{1D6BE8AE-961A-443F-BF96-73F59B2D033E}" type="sibTrans" cxnId="{2039E246-B57B-486A-89B0-7CF40E5E0008}">
      <dgm:prSet/>
      <dgm:spPr/>
      <dgm:t>
        <a:bodyPr/>
        <a:lstStyle/>
        <a:p>
          <a:endParaRPr lang="el-GR"/>
        </a:p>
      </dgm:t>
    </dgm:pt>
    <dgm:pt modelId="{80321E80-F1CA-4EBD-B9CA-23D1DB3073E9}">
      <dgm:prSet phldrT="[Κείμενο]"/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Η γαλάζια θύελλα.</a:t>
          </a:r>
          <a:endParaRPr lang="el-GR" dirty="0"/>
        </a:p>
      </dgm:t>
    </dgm:pt>
    <dgm:pt modelId="{46ABD959-8F0A-462B-A1C6-A212B904E6B0}" type="sibTrans" cxnId="{05D22D81-41E0-496F-9047-4753FD5FF054}">
      <dgm:prSet/>
      <dgm:spPr/>
      <dgm:t>
        <a:bodyPr/>
        <a:lstStyle/>
        <a:p>
          <a:endParaRPr lang="el-GR"/>
        </a:p>
      </dgm:t>
    </dgm:pt>
    <dgm:pt modelId="{C7ECF4FB-9495-4879-B864-ADA8CA4CD1FF}" type="parTrans" cxnId="{05D22D81-41E0-496F-9047-4753FD5FF054}">
      <dgm:prSet/>
      <dgm:spPr/>
      <dgm:t>
        <a:bodyPr/>
        <a:lstStyle/>
        <a:p>
          <a:endParaRPr lang="el-GR"/>
        </a:p>
      </dgm:t>
    </dgm:pt>
    <dgm:pt modelId="{3D578C99-4051-4848-A63E-933C566B4F87}" type="pres">
      <dgm:prSet presAssocID="{38509608-C43A-4157-9BDF-1C74D8A365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AEF7895-A1AE-4DC7-86C9-058768BD3098}" type="pres">
      <dgm:prSet presAssocID="{DA2BFEDD-F238-4B95-BB02-E0FCD515D4F0}" presName="parentLin" presStyleCnt="0"/>
      <dgm:spPr/>
    </dgm:pt>
    <dgm:pt modelId="{0F5CCFA1-0980-4B45-AD4B-1FB6F277A7A6}" type="pres">
      <dgm:prSet presAssocID="{DA2BFEDD-F238-4B95-BB02-E0FCD515D4F0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4030E883-FD00-4BCC-8010-D438A6A28601}" type="pres">
      <dgm:prSet presAssocID="{DA2BFEDD-F238-4B95-BB02-E0FCD515D4F0}" presName="parentText" presStyleLbl="node1" presStyleIdx="0" presStyleCnt="3" custLinFactNeighborX="-9987" custLinFactNeighborY="-64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0339961-76F2-4F8E-8CD4-9A8A59A826A8}" type="pres">
      <dgm:prSet presAssocID="{DA2BFEDD-F238-4B95-BB02-E0FCD515D4F0}" presName="negativeSpace" presStyleCnt="0"/>
      <dgm:spPr/>
    </dgm:pt>
    <dgm:pt modelId="{CA21A74F-0EB3-40D4-AA96-09E6420FACE7}" type="pres">
      <dgm:prSet presAssocID="{DA2BFEDD-F238-4B95-BB02-E0FCD515D4F0}" presName="childText" presStyleLbl="conFgAcc1" presStyleIdx="0" presStyleCnt="3">
        <dgm:presLayoutVars>
          <dgm:bulletEnabled val="1"/>
        </dgm:presLayoutVars>
      </dgm:prSet>
      <dgm:spPr/>
    </dgm:pt>
    <dgm:pt modelId="{1F99CB68-7AF4-4BF1-B1C0-26EAFBFE82C0}" type="pres">
      <dgm:prSet presAssocID="{5657D38D-EEA9-497A-94E6-087F5468D3F1}" presName="spaceBetweenRectangles" presStyleCnt="0"/>
      <dgm:spPr/>
    </dgm:pt>
    <dgm:pt modelId="{C6EAD218-5612-4FB3-99EF-5078D84E2A83}" type="pres">
      <dgm:prSet presAssocID="{19D888AF-A43E-4BD4-ADB8-823D4CD90C1A}" presName="parentLin" presStyleCnt="0"/>
      <dgm:spPr/>
    </dgm:pt>
    <dgm:pt modelId="{E5AF6641-6D19-46B5-8242-C71EE19753BE}" type="pres">
      <dgm:prSet presAssocID="{19D888AF-A43E-4BD4-ADB8-823D4CD90C1A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8B719F33-DF95-4F97-B4BA-6341B440E109}" type="pres">
      <dgm:prSet presAssocID="{19D888AF-A43E-4BD4-ADB8-823D4CD90C1A}" presName="parentText" presStyleLbl="node1" presStyleIdx="1" presStyleCnt="3" custLinFactNeighborX="-9987" custLinFactNeighborY="1259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80F7B98-0998-4A26-9039-6473D57EB273}" type="pres">
      <dgm:prSet presAssocID="{19D888AF-A43E-4BD4-ADB8-823D4CD90C1A}" presName="negativeSpace" presStyleCnt="0"/>
      <dgm:spPr/>
    </dgm:pt>
    <dgm:pt modelId="{0E4DD626-6E9E-4BC2-9B93-D61217812EE7}" type="pres">
      <dgm:prSet presAssocID="{19D888AF-A43E-4BD4-ADB8-823D4CD90C1A}" presName="childText" presStyleLbl="conFgAcc1" presStyleIdx="1" presStyleCnt="3">
        <dgm:presLayoutVars>
          <dgm:bulletEnabled val="1"/>
        </dgm:presLayoutVars>
      </dgm:prSet>
      <dgm:spPr/>
    </dgm:pt>
    <dgm:pt modelId="{DDF3D9FA-05D1-4E14-8DB4-B7A8444FF256}" type="pres">
      <dgm:prSet presAssocID="{1D6BE8AE-961A-443F-BF96-73F59B2D033E}" presName="spaceBetweenRectangles" presStyleCnt="0"/>
      <dgm:spPr/>
    </dgm:pt>
    <dgm:pt modelId="{22F7396D-AA60-4A20-B042-C4DC83632B23}" type="pres">
      <dgm:prSet presAssocID="{80321E80-F1CA-4EBD-B9CA-23D1DB3073E9}" presName="parentLin" presStyleCnt="0"/>
      <dgm:spPr/>
    </dgm:pt>
    <dgm:pt modelId="{83CCD21D-3363-4780-B982-C606DB8FCDAD}" type="pres">
      <dgm:prSet presAssocID="{80321E80-F1CA-4EBD-B9CA-23D1DB3073E9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8AF25453-D395-48A2-AD9C-8483798179F6}" type="pres">
      <dgm:prSet presAssocID="{80321E80-F1CA-4EBD-B9CA-23D1DB3073E9}" presName="parentText" presStyleLbl="node1" presStyleIdx="2" presStyleCnt="3" custLinFactNeighborX="7512" custLinFactNeighborY="8756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3ECD309-F156-4C5F-B022-5FE11B3AE7C9}" type="pres">
      <dgm:prSet presAssocID="{80321E80-F1CA-4EBD-B9CA-23D1DB3073E9}" presName="negativeSpace" presStyleCnt="0"/>
      <dgm:spPr/>
    </dgm:pt>
    <dgm:pt modelId="{1FAEA06E-F5C1-46E7-8AB4-5DDBA5DEC5C0}" type="pres">
      <dgm:prSet presAssocID="{80321E80-F1CA-4EBD-B9CA-23D1DB3073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8DBF1D-5F8F-4C4A-8DBC-BA9D34BCC598}" srcId="{38509608-C43A-4157-9BDF-1C74D8A36538}" destId="{DA2BFEDD-F238-4B95-BB02-E0FCD515D4F0}" srcOrd="0" destOrd="0" parTransId="{2677BEE1-475B-4AA0-9319-485190C299FD}" sibTransId="{5657D38D-EEA9-497A-94E6-087F5468D3F1}"/>
    <dgm:cxn modelId="{02B2180E-396F-4DBB-9F6D-1BBF02F78248}" type="presOf" srcId="{80321E80-F1CA-4EBD-B9CA-23D1DB3073E9}" destId="{83CCD21D-3363-4780-B982-C606DB8FCDAD}" srcOrd="0" destOrd="0" presId="urn:microsoft.com/office/officeart/2005/8/layout/list1"/>
    <dgm:cxn modelId="{4B8F192A-9358-4FA6-94B4-F696354D0823}" type="presOf" srcId="{DA2BFEDD-F238-4B95-BB02-E0FCD515D4F0}" destId="{0F5CCFA1-0980-4B45-AD4B-1FB6F277A7A6}" srcOrd="0" destOrd="0" presId="urn:microsoft.com/office/officeart/2005/8/layout/list1"/>
    <dgm:cxn modelId="{05D22D81-41E0-496F-9047-4753FD5FF054}" srcId="{38509608-C43A-4157-9BDF-1C74D8A36538}" destId="{80321E80-F1CA-4EBD-B9CA-23D1DB3073E9}" srcOrd="2" destOrd="0" parTransId="{C7ECF4FB-9495-4879-B864-ADA8CA4CD1FF}" sibTransId="{46ABD959-8F0A-462B-A1C6-A212B904E6B0}"/>
    <dgm:cxn modelId="{E3A5501E-D6AB-4FD8-AF62-00EB99BBB712}" type="presOf" srcId="{19D888AF-A43E-4BD4-ADB8-823D4CD90C1A}" destId="{8B719F33-DF95-4F97-B4BA-6341B440E109}" srcOrd="1" destOrd="0" presId="urn:microsoft.com/office/officeart/2005/8/layout/list1"/>
    <dgm:cxn modelId="{2039E246-B57B-486A-89B0-7CF40E5E0008}" srcId="{38509608-C43A-4157-9BDF-1C74D8A36538}" destId="{19D888AF-A43E-4BD4-ADB8-823D4CD90C1A}" srcOrd="1" destOrd="0" parTransId="{E6A9019D-EC69-4A45-8890-EC78DC6473E8}" sibTransId="{1D6BE8AE-961A-443F-BF96-73F59B2D033E}"/>
    <dgm:cxn modelId="{3CB31E84-25F8-45BE-B0B3-ECBDE861588B}" type="presOf" srcId="{19D888AF-A43E-4BD4-ADB8-823D4CD90C1A}" destId="{E5AF6641-6D19-46B5-8242-C71EE19753BE}" srcOrd="0" destOrd="0" presId="urn:microsoft.com/office/officeart/2005/8/layout/list1"/>
    <dgm:cxn modelId="{69BA39AB-63CA-491D-A511-204A50444A17}" type="presOf" srcId="{80321E80-F1CA-4EBD-B9CA-23D1DB3073E9}" destId="{8AF25453-D395-48A2-AD9C-8483798179F6}" srcOrd="1" destOrd="0" presId="urn:microsoft.com/office/officeart/2005/8/layout/list1"/>
    <dgm:cxn modelId="{3B4D2C5E-A37D-4B92-89EC-F77A321307E5}" type="presOf" srcId="{38509608-C43A-4157-9BDF-1C74D8A36538}" destId="{3D578C99-4051-4848-A63E-933C566B4F87}" srcOrd="0" destOrd="0" presId="urn:microsoft.com/office/officeart/2005/8/layout/list1"/>
    <dgm:cxn modelId="{1913132E-7AAD-43B7-960F-37B9F268C333}" type="presOf" srcId="{DA2BFEDD-F238-4B95-BB02-E0FCD515D4F0}" destId="{4030E883-FD00-4BCC-8010-D438A6A28601}" srcOrd="1" destOrd="0" presId="urn:microsoft.com/office/officeart/2005/8/layout/list1"/>
    <dgm:cxn modelId="{3FE0F0C9-2DA6-460A-B140-5F083AB7AF34}" type="presParOf" srcId="{3D578C99-4051-4848-A63E-933C566B4F87}" destId="{CAEF7895-A1AE-4DC7-86C9-058768BD3098}" srcOrd="0" destOrd="0" presId="urn:microsoft.com/office/officeart/2005/8/layout/list1"/>
    <dgm:cxn modelId="{BA15E738-7B5F-45DD-A7B0-CD23DC6F061C}" type="presParOf" srcId="{CAEF7895-A1AE-4DC7-86C9-058768BD3098}" destId="{0F5CCFA1-0980-4B45-AD4B-1FB6F277A7A6}" srcOrd="0" destOrd="0" presId="urn:microsoft.com/office/officeart/2005/8/layout/list1"/>
    <dgm:cxn modelId="{70C2A099-A63E-438C-91AC-6B7D44389E21}" type="presParOf" srcId="{CAEF7895-A1AE-4DC7-86C9-058768BD3098}" destId="{4030E883-FD00-4BCC-8010-D438A6A28601}" srcOrd="1" destOrd="0" presId="urn:microsoft.com/office/officeart/2005/8/layout/list1"/>
    <dgm:cxn modelId="{B5B50172-D01E-4244-81D6-963F29CBB2CD}" type="presParOf" srcId="{3D578C99-4051-4848-A63E-933C566B4F87}" destId="{10339961-76F2-4F8E-8CD4-9A8A59A826A8}" srcOrd="1" destOrd="0" presId="urn:microsoft.com/office/officeart/2005/8/layout/list1"/>
    <dgm:cxn modelId="{ADD9B460-91A0-4D54-8CD3-ED60C1D475F3}" type="presParOf" srcId="{3D578C99-4051-4848-A63E-933C566B4F87}" destId="{CA21A74F-0EB3-40D4-AA96-09E6420FACE7}" srcOrd="2" destOrd="0" presId="urn:microsoft.com/office/officeart/2005/8/layout/list1"/>
    <dgm:cxn modelId="{E9FB4A57-5BA2-4F79-97FA-1ECEA6FAC12E}" type="presParOf" srcId="{3D578C99-4051-4848-A63E-933C566B4F87}" destId="{1F99CB68-7AF4-4BF1-B1C0-26EAFBFE82C0}" srcOrd="3" destOrd="0" presId="urn:microsoft.com/office/officeart/2005/8/layout/list1"/>
    <dgm:cxn modelId="{4B2D4CC0-29C9-4378-B170-6B5BB237B42D}" type="presParOf" srcId="{3D578C99-4051-4848-A63E-933C566B4F87}" destId="{C6EAD218-5612-4FB3-99EF-5078D84E2A83}" srcOrd="4" destOrd="0" presId="urn:microsoft.com/office/officeart/2005/8/layout/list1"/>
    <dgm:cxn modelId="{672F5BD7-4385-487B-97C8-032850D9ABAC}" type="presParOf" srcId="{C6EAD218-5612-4FB3-99EF-5078D84E2A83}" destId="{E5AF6641-6D19-46B5-8242-C71EE19753BE}" srcOrd="0" destOrd="0" presId="urn:microsoft.com/office/officeart/2005/8/layout/list1"/>
    <dgm:cxn modelId="{B534D1EC-B068-4227-B986-F0B80CEEEDB8}" type="presParOf" srcId="{C6EAD218-5612-4FB3-99EF-5078D84E2A83}" destId="{8B719F33-DF95-4F97-B4BA-6341B440E109}" srcOrd="1" destOrd="0" presId="urn:microsoft.com/office/officeart/2005/8/layout/list1"/>
    <dgm:cxn modelId="{CB9CE173-6163-4C6D-868D-15824C6A8BDD}" type="presParOf" srcId="{3D578C99-4051-4848-A63E-933C566B4F87}" destId="{D80F7B98-0998-4A26-9039-6473D57EB273}" srcOrd="5" destOrd="0" presId="urn:microsoft.com/office/officeart/2005/8/layout/list1"/>
    <dgm:cxn modelId="{240A6EAB-747C-44F7-A5E9-6DA2D96F1747}" type="presParOf" srcId="{3D578C99-4051-4848-A63E-933C566B4F87}" destId="{0E4DD626-6E9E-4BC2-9B93-D61217812EE7}" srcOrd="6" destOrd="0" presId="urn:microsoft.com/office/officeart/2005/8/layout/list1"/>
    <dgm:cxn modelId="{6F58709E-6591-4923-817B-985CD591A0D1}" type="presParOf" srcId="{3D578C99-4051-4848-A63E-933C566B4F87}" destId="{DDF3D9FA-05D1-4E14-8DB4-B7A8444FF256}" srcOrd="7" destOrd="0" presId="urn:microsoft.com/office/officeart/2005/8/layout/list1"/>
    <dgm:cxn modelId="{74B7C6F8-6148-406A-B7DE-86337B13D7D0}" type="presParOf" srcId="{3D578C99-4051-4848-A63E-933C566B4F87}" destId="{22F7396D-AA60-4A20-B042-C4DC83632B23}" srcOrd="8" destOrd="0" presId="urn:microsoft.com/office/officeart/2005/8/layout/list1"/>
    <dgm:cxn modelId="{9269E799-94BA-4A7C-B411-7DDD906AD7FA}" type="presParOf" srcId="{22F7396D-AA60-4A20-B042-C4DC83632B23}" destId="{83CCD21D-3363-4780-B982-C606DB8FCDAD}" srcOrd="0" destOrd="0" presId="urn:microsoft.com/office/officeart/2005/8/layout/list1"/>
    <dgm:cxn modelId="{B37A4CC5-B042-46DF-9FF7-D1F920237946}" type="presParOf" srcId="{22F7396D-AA60-4A20-B042-C4DC83632B23}" destId="{8AF25453-D395-48A2-AD9C-8483798179F6}" srcOrd="1" destOrd="0" presId="urn:microsoft.com/office/officeart/2005/8/layout/list1"/>
    <dgm:cxn modelId="{89851E42-8EC3-4A23-9196-8106B7F4E0B3}" type="presParOf" srcId="{3D578C99-4051-4848-A63E-933C566B4F87}" destId="{E3ECD309-F156-4C5F-B022-5FE11B3AE7C9}" srcOrd="9" destOrd="0" presId="urn:microsoft.com/office/officeart/2005/8/layout/list1"/>
    <dgm:cxn modelId="{F7756A85-CB4A-46C9-B72F-A25524238670}" type="presParOf" srcId="{3D578C99-4051-4848-A63E-933C566B4F87}" destId="{1FAEA06E-F5C1-46E7-8AB4-5DDBA5DEC5C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8509608-C43A-4157-9BDF-1C74D8A3653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A2BFEDD-F238-4B95-BB02-E0FCD515D4F0}">
      <dgm:prSet phldrT="[Κείμενο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300.000</a:t>
          </a:r>
          <a:endParaRPr lang="el-GR" dirty="0"/>
        </a:p>
      </dgm:t>
    </dgm:pt>
    <dgm:pt modelId="{2677BEE1-475B-4AA0-9319-485190C299FD}" type="parTrans" cxnId="{A18DBF1D-5F8F-4C4A-8DBC-BA9D34BCC598}">
      <dgm:prSet/>
      <dgm:spPr/>
      <dgm:t>
        <a:bodyPr/>
        <a:lstStyle/>
        <a:p>
          <a:endParaRPr lang="el-GR"/>
        </a:p>
      </dgm:t>
    </dgm:pt>
    <dgm:pt modelId="{5657D38D-EEA9-497A-94E6-087F5468D3F1}" type="sibTrans" cxnId="{A18DBF1D-5F8F-4C4A-8DBC-BA9D34BCC598}">
      <dgm:prSet/>
      <dgm:spPr/>
      <dgm:t>
        <a:bodyPr/>
        <a:lstStyle/>
        <a:p>
          <a:endParaRPr lang="el-GR"/>
        </a:p>
      </dgm:t>
    </dgm:pt>
    <dgm:pt modelId="{19D888AF-A43E-4BD4-ADB8-823D4CD90C1A}">
      <dgm:prSet phldrT="[Κείμενο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2" action="ppaction://hlinksldjump"/>
            </a:rPr>
            <a:t>50.000</a:t>
          </a:r>
          <a:endParaRPr lang="el-GR" dirty="0"/>
        </a:p>
      </dgm:t>
    </dgm:pt>
    <dgm:pt modelId="{E6A9019D-EC69-4A45-8890-EC78DC6473E8}" type="parTrans" cxnId="{2039E246-B57B-486A-89B0-7CF40E5E0008}">
      <dgm:prSet/>
      <dgm:spPr/>
      <dgm:t>
        <a:bodyPr/>
        <a:lstStyle/>
        <a:p>
          <a:endParaRPr lang="el-GR"/>
        </a:p>
      </dgm:t>
    </dgm:pt>
    <dgm:pt modelId="{1D6BE8AE-961A-443F-BF96-73F59B2D033E}" type="sibTrans" cxnId="{2039E246-B57B-486A-89B0-7CF40E5E0008}">
      <dgm:prSet/>
      <dgm:spPr/>
      <dgm:t>
        <a:bodyPr/>
        <a:lstStyle/>
        <a:p>
          <a:endParaRPr lang="el-GR"/>
        </a:p>
      </dgm:t>
    </dgm:pt>
    <dgm:pt modelId="{80321E80-F1CA-4EBD-B9CA-23D1DB3073E9}">
      <dgm:prSet phldrT="[Κείμενο]"/>
      <dgm:spPr/>
      <dgm:t>
        <a:bodyPr/>
        <a:lstStyle/>
        <a:p>
          <a:r>
            <a:rPr lang="el-GR" dirty="0" smtClean="0">
              <a:hlinkClick xmlns:r="http://schemas.openxmlformats.org/officeDocument/2006/relationships" r:id="rId2" action="ppaction://hlinksldjump"/>
            </a:rPr>
            <a:t>150.00</a:t>
          </a:r>
          <a:endParaRPr lang="el-GR" dirty="0"/>
        </a:p>
      </dgm:t>
    </dgm:pt>
    <dgm:pt modelId="{C7ECF4FB-9495-4879-B864-ADA8CA4CD1FF}" type="parTrans" cxnId="{05D22D81-41E0-496F-9047-4753FD5FF054}">
      <dgm:prSet/>
      <dgm:spPr/>
      <dgm:t>
        <a:bodyPr/>
        <a:lstStyle/>
        <a:p>
          <a:endParaRPr lang="el-GR"/>
        </a:p>
      </dgm:t>
    </dgm:pt>
    <dgm:pt modelId="{46ABD959-8F0A-462B-A1C6-A212B904E6B0}" type="sibTrans" cxnId="{05D22D81-41E0-496F-9047-4753FD5FF054}">
      <dgm:prSet/>
      <dgm:spPr/>
      <dgm:t>
        <a:bodyPr/>
        <a:lstStyle/>
        <a:p>
          <a:endParaRPr lang="el-GR"/>
        </a:p>
      </dgm:t>
    </dgm:pt>
    <dgm:pt modelId="{3D578C99-4051-4848-A63E-933C566B4F87}" type="pres">
      <dgm:prSet presAssocID="{38509608-C43A-4157-9BDF-1C74D8A365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AEF7895-A1AE-4DC7-86C9-058768BD3098}" type="pres">
      <dgm:prSet presAssocID="{DA2BFEDD-F238-4B95-BB02-E0FCD515D4F0}" presName="parentLin" presStyleCnt="0"/>
      <dgm:spPr/>
    </dgm:pt>
    <dgm:pt modelId="{0F5CCFA1-0980-4B45-AD4B-1FB6F277A7A6}" type="pres">
      <dgm:prSet presAssocID="{DA2BFEDD-F238-4B95-BB02-E0FCD515D4F0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4030E883-FD00-4BCC-8010-D438A6A28601}" type="pres">
      <dgm:prSet presAssocID="{DA2BFEDD-F238-4B95-BB02-E0FCD515D4F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0339961-76F2-4F8E-8CD4-9A8A59A826A8}" type="pres">
      <dgm:prSet presAssocID="{DA2BFEDD-F238-4B95-BB02-E0FCD515D4F0}" presName="negativeSpace" presStyleCnt="0"/>
      <dgm:spPr/>
    </dgm:pt>
    <dgm:pt modelId="{CA21A74F-0EB3-40D4-AA96-09E6420FACE7}" type="pres">
      <dgm:prSet presAssocID="{DA2BFEDD-F238-4B95-BB02-E0FCD515D4F0}" presName="childText" presStyleLbl="conFgAcc1" presStyleIdx="0" presStyleCnt="3">
        <dgm:presLayoutVars>
          <dgm:bulletEnabled val="1"/>
        </dgm:presLayoutVars>
      </dgm:prSet>
      <dgm:spPr/>
    </dgm:pt>
    <dgm:pt modelId="{1F99CB68-7AF4-4BF1-B1C0-26EAFBFE82C0}" type="pres">
      <dgm:prSet presAssocID="{5657D38D-EEA9-497A-94E6-087F5468D3F1}" presName="spaceBetweenRectangles" presStyleCnt="0"/>
      <dgm:spPr/>
    </dgm:pt>
    <dgm:pt modelId="{C6EAD218-5612-4FB3-99EF-5078D84E2A83}" type="pres">
      <dgm:prSet presAssocID="{19D888AF-A43E-4BD4-ADB8-823D4CD90C1A}" presName="parentLin" presStyleCnt="0"/>
      <dgm:spPr/>
    </dgm:pt>
    <dgm:pt modelId="{E5AF6641-6D19-46B5-8242-C71EE19753BE}" type="pres">
      <dgm:prSet presAssocID="{19D888AF-A43E-4BD4-ADB8-823D4CD90C1A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8B719F33-DF95-4F97-B4BA-6341B440E109}" type="pres">
      <dgm:prSet presAssocID="{19D888AF-A43E-4BD4-ADB8-823D4CD90C1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80F7B98-0998-4A26-9039-6473D57EB273}" type="pres">
      <dgm:prSet presAssocID="{19D888AF-A43E-4BD4-ADB8-823D4CD90C1A}" presName="negativeSpace" presStyleCnt="0"/>
      <dgm:spPr/>
    </dgm:pt>
    <dgm:pt modelId="{0E4DD626-6E9E-4BC2-9B93-D61217812EE7}" type="pres">
      <dgm:prSet presAssocID="{19D888AF-A43E-4BD4-ADB8-823D4CD90C1A}" presName="childText" presStyleLbl="conFgAcc1" presStyleIdx="1" presStyleCnt="3">
        <dgm:presLayoutVars>
          <dgm:bulletEnabled val="1"/>
        </dgm:presLayoutVars>
      </dgm:prSet>
      <dgm:spPr/>
    </dgm:pt>
    <dgm:pt modelId="{DDF3D9FA-05D1-4E14-8DB4-B7A8444FF256}" type="pres">
      <dgm:prSet presAssocID="{1D6BE8AE-961A-443F-BF96-73F59B2D033E}" presName="spaceBetweenRectangles" presStyleCnt="0"/>
      <dgm:spPr/>
    </dgm:pt>
    <dgm:pt modelId="{22F7396D-AA60-4A20-B042-C4DC83632B23}" type="pres">
      <dgm:prSet presAssocID="{80321E80-F1CA-4EBD-B9CA-23D1DB3073E9}" presName="parentLin" presStyleCnt="0"/>
      <dgm:spPr/>
    </dgm:pt>
    <dgm:pt modelId="{83CCD21D-3363-4780-B982-C606DB8FCDAD}" type="pres">
      <dgm:prSet presAssocID="{80321E80-F1CA-4EBD-B9CA-23D1DB3073E9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8AF25453-D395-48A2-AD9C-8483798179F6}" type="pres">
      <dgm:prSet presAssocID="{80321E80-F1CA-4EBD-B9CA-23D1DB3073E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3ECD309-F156-4C5F-B022-5FE11B3AE7C9}" type="pres">
      <dgm:prSet presAssocID="{80321E80-F1CA-4EBD-B9CA-23D1DB3073E9}" presName="negativeSpace" presStyleCnt="0"/>
      <dgm:spPr/>
    </dgm:pt>
    <dgm:pt modelId="{1FAEA06E-F5C1-46E7-8AB4-5DDBA5DEC5C0}" type="pres">
      <dgm:prSet presAssocID="{80321E80-F1CA-4EBD-B9CA-23D1DB3073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8DBF1D-5F8F-4C4A-8DBC-BA9D34BCC598}" srcId="{38509608-C43A-4157-9BDF-1C74D8A36538}" destId="{DA2BFEDD-F238-4B95-BB02-E0FCD515D4F0}" srcOrd="0" destOrd="0" parTransId="{2677BEE1-475B-4AA0-9319-485190C299FD}" sibTransId="{5657D38D-EEA9-497A-94E6-087F5468D3F1}"/>
    <dgm:cxn modelId="{277C51ED-207A-4AE1-B9CA-92B240281AC0}" type="presOf" srcId="{38509608-C43A-4157-9BDF-1C74D8A36538}" destId="{3D578C99-4051-4848-A63E-933C566B4F87}" srcOrd="0" destOrd="0" presId="urn:microsoft.com/office/officeart/2005/8/layout/list1"/>
    <dgm:cxn modelId="{A9AE1D21-5959-4075-9B45-6A574E884E8F}" type="presOf" srcId="{80321E80-F1CA-4EBD-B9CA-23D1DB3073E9}" destId="{8AF25453-D395-48A2-AD9C-8483798179F6}" srcOrd="1" destOrd="0" presId="urn:microsoft.com/office/officeart/2005/8/layout/list1"/>
    <dgm:cxn modelId="{2F6A3F00-C2CE-4F38-930A-1578F485A4C9}" type="presOf" srcId="{DA2BFEDD-F238-4B95-BB02-E0FCD515D4F0}" destId="{0F5CCFA1-0980-4B45-AD4B-1FB6F277A7A6}" srcOrd="0" destOrd="0" presId="urn:microsoft.com/office/officeart/2005/8/layout/list1"/>
    <dgm:cxn modelId="{05D22D81-41E0-496F-9047-4753FD5FF054}" srcId="{38509608-C43A-4157-9BDF-1C74D8A36538}" destId="{80321E80-F1CA-4EBD-B9CA-23D1DB3073E9}" srcOrd="2" destOrd="0" parTransId="{C7ECF4FB-9495-4879-B864-ADA8CA4CD1FF}" sibTransId="{46ABD959-8F0A-462B-A1C6-A212B904E6B0}"/>
    <dgm:cxn modelId="{2039E246-B57B-486A-89B0-7CF40E5E0008}" srcId="{38509608-C43A-4157-9BDF-1C74D8A36538}" destId="{19D888AF-A43E-4BD4-ADB8-823D4CD90C1A}" srcOrd="1" destOrd="0" parTransId="{E6A9019D-EC69-4A45-8890-EC78DC6473E8}" sibTransId="{1D6BE8AE-961A-443F-BF96-73F59B2D033E}"/>
    <dgm:cxn modelId="{6F3A519D-AADA-4BFD-BD2B-9186384DC9FE}" type="presOf" srcId="{19D888AF-A43E-4BD4-ADB8-823D4CD90C1A}" destId="{E5AF6641-6D19-46B5-8242-C71EE19753BE}" srcOrd="0" destOrd="0" presId="urn:microsoft.com/office/officeart/2005/8/layout/list1"/>
    <dgm:cxn modelId="{DB654714-FD51-4163-ADCA-A86C2942FEE5}" type="presOf" srcId="{80321E80-F1CA-4EBD-B9CA-23D1DB3073E9}" destId="{83CCD21D-3363-4780-B982-C606DB8FCDAD}" srcOrd="0" destOrd="0" presId="urn:microsoft.com/office/officeart/2005/8/layout/list1"/>
    <dgm:cxn modelId="{99C31842-15E5-4C58-AB78-2DF1D7A1356C}" type="presOf" srcId="{19D888AF-A43E-4BD4-ADB8-823D4CD90C1A}" destId="{8B719F33-DF95-4F97-B4BA-6341B440E109}" srcOrd="1" destOrd="0" presId="urn:microsoft.com/office/officeart/2005/8/layout/list1"/>
    <dgm:cxn modelId="{5386D5BE-A652-4C33-83D7-0B09E154CA3B}" type="presOf" srcId="{DA2BFEDD-F238-4B95-BB02-E0FCD515D4F0}" destId="{4030E883-FD00-4BCC-8010-D438A6A28601}" srcOrd="1" destOrd="0" presId="urn:microsoft.com/office/officeart/2005/8/layout/list1"/>
    <dgm:cxn modelId="{817C0E51-076D-4CDD-86AD-9F9607344C84}" type="presParOf" srcId="{3D578C99-4051-4848-A63E-933C566B4F87}" destId="{CAEF7895-A1AE-4DC7-86C9-058768BD3098}" srcOrd="0" destOrd="0" presId="urn:microsoft.com/office/officeart/2005/8/layout/list1"/>
    <dgm:cxn modelId="{F7F1E7E6-C0CF-4DD8-A21B-364C598DA008}" type="presParOf" srcId="{CAEF7895-A1AE-4DC7-86C9-058768BD3098}" destId="{0F5CCFA1-0980-4B45-AD4B-1FB6F277A7A6}" srcOrd="0" destOrd="0" presId="urn:microsoft.com/office/officeart/2005/8/layout/list1"/>
    <dgm:cxn modelId="{1891E7BC-2A70-47B6-AFFA-A729DC67E7E3}" type="presParOf" srcId="{CAEF7895-A1AE-4DC7-86C9-058768BD3098}" destId="{4030E883-FD00-4BCC-8010-D438A6A28601}" srcOrd="1" destOrd="0" presId="urn:microsoft.com/office/officeart/2005/8/layout/list1"/>
    <dgm:cxn modelId="{174B4E82-15EF-4D63-8E1C-8844646DDDA5}" type="presParOf" srcId="{3D578C99-4051-4848-A63E-933C566B4F87}" destId="{10339961-76F2-4F8E-8CD4-9A8A59A826A8}" srcOrd="1" destOrd="0" presId="urn:microsoft.com/office/officeart/2005/8/layout/list1"/>
    <dgm:cxn modelId="{BF263FD4-5CB1-49EE-873F-ACD9F819C302}" type="presParOf" srcId="{3D578C99-4051-4848-A63E-933C566B4F87}" destId="{CA21A74F-0EB3-40D4-AA96-09E6420FACE7}" srcOrd="2" destOrd="0" presId="urn:microsoft.com/office/officeart/2005/8/layout/list1"/>
    <dgm:cxn modelId="{568F508C-5401-4205-887B-C360871C781D}" type="presParOf" srcId="{3D578C99-4051-4848-A63E-933C566B4F87}" destId="{1F99CB68-7AF4-4BF1-B1C0-26EAFBFE82C0}" srcOrd="3" destOrd="0" presId="urn:microsoft.com/office/officeart/2005/8/layout/list1"/>
    <dgm:cxn modelId="{720051C5-137E-4BDB-9424-CBF7E9C6374F}" type="presParOf" srcId="{3D578C99-4051-4848-A63E-933C566B4F87}" destId="{C6EAD218-5612-4FB3-99EF-5078D84E2A83}" srcOrd="4" destOrd="0" presId="urn:microsoft.com/office/officeart/2005/8/layout/list1"/>
    <dgm:cxn modelId="{12BE4C00-0087-4593-A302-82E71CBDDD74}" type="presParOf" srcId="{C6EAD218-5612-4FB3-99EF-5078D84E2A83}" destId="{E5AF6641-6D19-46B5-8242-C71EE19753BE}" srcOrd="0" destOrd="0" presId="urn:microsoft.com/office/officeart/2005/8/layout/list1"/>
    <dgm:cxn modelId="{3781A75D-9167-4BE0-A466-FE3E36BE601D}" type="presParOf" srcId="{C6EAD218-5612-4FB3-99EF-5078D84E2A83}" destId="{8B719F33-DF95-4F97-B4BA-6341B440E109}" srcOrd="1" destOrd="0" presId="urn:microsoft.com/office/officeart/2005/8/layout/list1"/>
    <dgm:cxn modelId="{292465CE-1100-4193-B0AF-65F09777E146}" type="presParOf" srcId="{3D578C99-4051-4848-A63E-933C566B4F87}" destId="{D80F7B98-0998-4A26-9039-6473D57EB273}" srcOrd="5" destOrd="0" presId="urn:microsoft.com/office/officeart/2005/8/layout/list1"/>
    <dgm:cxn modelId="{FEDFA2A9-4684-42F6-AB2B-36D9B02491E3}" type="presParOf" srcId="{3D578C99-4051-4848-A63E-933C566B4F87}" destId="{0E4DD626-6E9E-4BC2-9B93-D61217812EE7}" srcOrd="6" destOrd="0" presId="urn:microsoft.com/office/officeart/2005/8/layout/list1"/>
    <dgm:cxn modelId="{6E73C8B3-3C0A-42F9-B9A4-CCC5E410D1DC}" type="presParOf" srcId="{3D578C99-4051-4848-A63E-933C566B4F87}" destId="{DDF3D9FA-05D1-4E14-8DB4-B7A8444FF256}" srcOrd="7" destOrd="0" presId="urn:microsoft.com/office/officeart/2005/8/layout/list1"/>
    <dgm:cxn modelId="{126CFE1E-0B19-4D1D-85D1-7FB6625A943C}" type="presParOf" srcId="{3D578C99-4051-4848-A63E-933C566B4F87}" destId="{22F7396D-AA60-4A20-B042-C4DC83632B23}" srcOrd="8" destOrd="0" presId="urn:microsoft.com/office/officeart/2005/8/layout/list1"/>
    <dgm:cxn modelId="{793BE206-4CB9-4451-A33D-BC497053A2BD}" type="presParOf" srcId="{22F7396D-AA60-4A20-B042-C4DC83632B23}" destId="{83CCD21D-3363-4780-B982-C606DB8FCDAD}" srcOrd="0" destOrd="0" presId="urn:microsoft.com/office/officeart/2005/8/layout/list1"/>
    <dgm:cxn modelId="{06418D7C-AE80-49B0-BCC9-5D30CABB735B}" type="presParOf" srcId="{22F7396D-AA60-4A20-B042-C4DC83632B23}" destId="{8AF25453-D395-48A2-AD9C-8483798179F6}" srcOrd="1" destOrd="0" presId="urn:microsoft.com/office/officeart/2005/8/layout/list1"/>
    <dgm:cxn modelId="{59A5F96E-1635-4A49-90D5-CCDEEB9556D3}" type="presParOf" srcId="{3D578C99-4051-4848-A63E-933C566B4F87}" destId="{E3ECD309-F156-4C5F-B022-5FE11B3AE7C9}" srcOrd="9" destOrd="0" presId="urn:microsoft.com/office/officeart/2005/8/layout/list1"/>
    <dgm:cxn modelId="{DDF869CD-81DB-4C64-9C6F-AFF23EACA009}" type="presParOf" srcId="{3D578C99-4051-4848-A63E-933C566B4F87}" destId="{1FAEA06E-F5C1-46E7-8AB4-5DDBA5DEC5C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8509608-C43A-4157-9BDF-1C74D8A3653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A2BFEDD-F238-4B95-BB02-E0FCD515D4F0}">
      <dgm:prSet phldrT="[Κείμενο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Ευρωπαϊκή Ένωση </a:t>
          </a:r>
          <a:endParaRPr lang="el-GR" dirty="0"/>
        </a:p>
      </dgm:t>
    </dgm:pt>
    <dgm:pt modelId="{2677BEE1-475B-4AA0-9319-485190C299FD}" type="parTrans" cxnId="{A18DBF1D-5F8F-4C4A-8DBC-BA9D34BCC598}">
      <dgm:prSet/>
      <dgm:spPr/>
      <dgm:t>
        <a:bodyPr/>
        <a:lstStyle/>
        <a:p>
          <a:endParaRPr lang="el-GR"/>
        </a:p>
      </dgm:t>
    </dgm:pt>
    <dgm:pt modelId="{5657D38D-EEA9-497A-94E6-087F5468D3F1}" type="sibTrans" cxnId="{A18DBF1D-5F8F-4C4A-8DBC-BA9D34BCC598}">
      <dgm:prSet/>
      <dgm:spPr/>
      <dgm:t>
        <a:bodyPr/>
        <a:lstStyle/>
        <a:p>
          <a:endParaRPr lang="el-GR"/>
        </a:p>
      </dgm:t>
    </dgm:pt>
    <dgm:pt modelId="{19D888AF-A43E-4BD4-ADB8-823D4CD90C1A}">
      <dgm:prSet phldrT="[Κείμενο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Κοινωνία των Εθνών</a:t>
          </a:r>
          <a:r>
            <a:rPr lang="el-GR" dirty="0" smtClean="0">
              <a:hlinkClick xmlns:r="http://schemas.openxmlformats.org/officeDocument/2006/relationships" r:id="rId2" action="ppaction://hlinksldjump"/>
            </a:rPr>
            <a:t>.</a:t>
          </a:r>
          <a:endParaRPr lang="el-GR" dirty="0" smtClean="0"/>
        </a:p>
      </dgm:t>
    </dgm:pt>
    <dgm:pt modelId="{E6A9019D-EC69-4A45-8890-EC78DC6473E8}" type="parTrans" cxnId="{2039E246-B57B-486A-89B0-7CF40E5E0008}">
      <dgm:prSet/>
      <dgm:spPr/>
      <dgm:t>
        <a:bodyPr/>
        <a:lstStyle/>
        <a:p>
          <a:endParaRPr lang="el-GR"/>
        </a:p>
      </dgm:t>
    </dgm:pt>
    <dgm:pt modelId="{1D6BE8AE-961A-443F-BF96-73F59B2D033E}" type="sibTrans" cxnId="{2039E246-B57B-486A-89B0-7CF40E5E0008}">
      <dgm:prSet/>
      <dgm:spPr/>
      <dgm:t>
        <a:bodyPr/>
        <a:lstStyle/>
        <a:p>
          <a:endParaRPr lang="el-GR"/>
        </a:p>
      </dgm:t>
    </dgm:pt>
    <dgm:pt modelId="{80321E80-F1CA-4EBD-B9CA-23D1DB3073E9}">
      <dgm:prSet phldrT="[Κείμενο]"/>
      <dgm:spPr/>
      <dgm:t>
        <a:bodyPr/>
        <a:lstStyle/>
        <a:p>
          <a:r>
            <a:rPr lang="el-GR" dirty="0" smtClean="0">
              <a:hlinkClick xmlns:r="http://schemas.openxmlformats.org/officeDocument/2006/relationships" r:id="rId2" action="ppaction://hlinksldjump"/>
            </a:rPr>
            <a:t>Οργανισμός Ηνωμένων Εθνών</a:t>
          </a:r>
          <a:endParaRPr lang="el-GR" dirty="0"/>
        </a:p>
      </dgm:t>
    </dgm:pt>
    <dgm:pt modelId="{46ABD959-8F0A-462B-A1C6-A212B904E6B0}" type="sibTrans" cxnId="{05D22D81-41E0-496F-9047-4753FD5FF054}">
      <dgm:prSet/>
      <dgm:spPr/>
      <dgm:t>
        <a:bodyPr/>
        <a:lstStyle/>
        <a:p>
          <a:endParaRPr lang="el-GR"/>
        </a:p>
      </dgm:t>
    </dgm:pt>
    <dgm:pt modelId="{C7ECF4FB-9495-4879-B864-ADA8CA4CD1FF}" type="parTrans" cxnId="{05D22D81-41E0-496F-9047-4753FD5FF054}">
      <dgm:prSet/>
      <dgm:spPr/>
      <dgm:t>
        <a:bodyPr/>
        <a:lstStyle/>
        <a:p>
          <a:endParaRPr lang="el-GR"/>
        </a:p>
      </dgm:t>
    </dgm:pt>
    <dgm:pt modelId="{3D578C99-4051-4848-A63E-933C566B4F87}" type="pres">
      <dgm:prSet presAssocID="{38509608-C43A-4157-9BDF-1C74D8A365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AEF7895-A1AE-4DC7-86C9-058768BD3098}" type="pres">
      <dgm:prSet presAssocID="{DA2BFEDD-F238-4B95-BB02-E0FCD515D4F0}" presName="parentLin" presStyleCnt="0"/>
      <dgm:spPr/>
    </dgm:pt>
    <dgm:pt modelId="{0F5CCFA1-0980-4B45-AD4B-1FB6F277A7A6}" type="pres">
      <dgm:prSet presAssocID="{DA2BFEDD-F238-4B95-BB02-E0FCD515D4F0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4030E883-FD00-4BCC-8010-D438A6A28601}" type="pres">
      <dgm:prSet presAssocID="{DA2BFEDD-F238-4B95-BB02-E0FCD515D4F0}" presName="parentText" presStyleLbl="node1" presStyleIdx="0" presStyleCnt="3" custLinFactNeighborX="-9987" custLinFactNeighborY="-64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0339961-76F2-4F8E-8CD4-9A8A59A826A8}" type="pres">
      <dgm:prSet presAssocID="{DA2BFEDD-F238-4B95-BB02-E0FCD515D4F0}" presName="negativeSpace" presStyleCnt="0"/>
      <dgm:spPr/>
    </dgm:pt>
    <dgm:pt modelId="{CA21A74F-0EB3-40D4-AA96-09E6420FACE7}" type="pres">
      <dgm:prSet presAssocID="{DA2BFEDD-F238-4B95-BB02-E0FCD515D4F0}" presName="childText" presStyleLbl="conFgAcc1" presStyleIdx="0" presStyleCnt="3">
        <dgm:presLayoutVars>
          <dgm:bulletEnabled val="1"/>
        </dgm:presLayoutVars>
      </dgm:prSet>
      <dgm:spPr/>
    </dgm:pt>
    <dgm:pt modelId="{1F99CB68-7AF4-4BF1-B1C0-26EAFBFE82C0}" type="pres">
      <dgm:prSet presAssocID="{5657D38D-EEA9-497A-94E6-087F5468D3F1}" presName="spaceBetweenRectangles" presStyleCnt="0"/>
      <dgm:spPr/>
    </dgm:pt>
    <dgm:pt modelId="{C6EAD218-5612-4FB3-99EF-5078D84E2A83}" type="pres">
      <dgm:prSet presAssocID="{19D888AF-A43E-4BD4-ADB8-823D4CD90C1A}" presName="parentLin" presStyleCnt="0"/>
      <dgm:spPr/>
    </dgm:pt>
    <dgm:pt modelId="{E5AF6641-6D19-46B5-8242-C71EE19753BE}" type="pres">
      <dgm:prSet presAssocID="{19D888AF-A43E-4BD4-ADB8-823D4CD90C1A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8B719F33-DF95-4F97-B4BA-6341B440E109}" type="pres">
      <dgm:prSet presAssocID="{19D888AF-A43E-4BD4-ADB8-823D4CD90C1A}" presName="parentText" presStyleLbl="node1" presStyleIdx="1" presStyleCnt="3" custLinFactNeighborX="-9987" custLinFactNeighborY="1259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80F7B98-0998-4A26-9039-6473D57EB273}" type="pres">
      <dgm:prSet presAssocID="{19D888AF-A43E-4BD4-ADB8-823D4CD90C1A}" presName="negativeSpace" presStyleCnt="0"/>
      <dgm:spPr/>
    </dgm:pt>
    <dgm:pt modelId="{0E4DD626-6E9E-4BC2-9B93-D61217812EE7}" type="pres">
      <dgm:prSet presAssocID="{19D888AF-A43E-4BD4-ADB8-823D4CD90C1A}" presName="childText" presStyleLbl="conFgAcc1" presStyleIdx="1" presStyleCnt="3">
        <dgm:presLayoutVars>
          <dgm:bulletEnabled val="1"/>
        </dgm:presLayoutVars>
      </dgm:prSet>
      <dgm:spPr/>
    </dgm:pt>
    <dgm:pt modelId="{DDF3D9FA-05D1-4E14-8DB4-B7A8444FF256}" type="pres">
      <dgm:prSet presAssocID="{1D6BE8AE-961A-443F-BF96-73F59B2D033E}" presName="spaceBetweenRectangles" presStyleCnt="0"/>
      <dgm:spPr/>
    </dgm:pt>
    <dgm:pt modelId="{22F7396D-AA60-4A20-B042-C4DC83632B23}" type="pres">
      <dgm:prSet presAssocID="{80321E80-F1CA-4EBD-B9CA-23D1DB3073E9}" presName="parentLin" presStyleCnt="0"/>
      <dgm:spPr/>
    </dgm:pt>
    <dgm:pt modelId="{83CCD21D-3363-4780-B982-C606DB8FCDAD}" type="pres">
      <dgm:prSet presAssocID="{80321E80-F1CA-4EBD-B9CA-23D1DB3073E9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8AF25453-D395-48A2-AD9C-8483798179F6}" type="pres">
      <dgm:prSet presAssocID="{80321E80-F1CA-4EBD-B9CA-23D1DB3073E9}" presName="parentText" presStyleLbl="node1" presStyleIdx="2" presStyleCnt="3" custLinFactNeighborX="7512" custLinFactNeighborY="8756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3ECD309-F156-4C5F-B022-5FE11B3AE7C9}" type="pres">
      <dgm:prSet presAssocID="{80321E80-F1CA-4EBD-B9CA-23D1DB3073E9}" presName="negativeSpace" presStyleCnt="0"/>
      <dgm:spPr/>
    </dgm:pt>
    <dgm:pt modelId="{1FAEA06E-F5C1-46E7-8AB4-5DDBA5DEC5C0}" type="pres">
      <dgm:prSet presAssocID="{80321E80-F1CA-4EBD-B9CA-23D1DB3073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8DBF1D-5F8F-4C4A-8DBC-BA9D34BCC598}" srcId="{38509608-C43A-4157-9BDF-1C74D8A36538}" destId="{DA2BFEDD-F238-4B95-BB02-E0FCD515D4F0}" srcOrd="0" destOrd="0" parTransId="{2677BEE1-475B-4AA0-9319-485190C299FD}" sibTransId="{5657D38D-EEA9-497A-94E6-087F5468D3F1}"/>
    <dgm:cxn modelId="{6478377C-416F-4A63-9112-497A05C714EC}" type="presOf" srcId="{80321E80-F1CA-4EBD-B9CA-23D1DB3073E9}" destId="{8AF25453-D395-48A2-AD9C-8483798179F6}" srcOrd="1" destOrd="0" presId="urn:microsoft.com/office/officeart/2005/8/layout/list1"/>
    <dgm:cxn modelId="{05D22D81-41E0-496F-9047-4753FD5FF054}" srcId="{38509608-C43A-4157-9BDF-1C74D8A36538}" destId="{80321E80-F1CA-4EBD-B9CA-23D1DB3073E9}" srcOrd="2" destOrd="0" parTransId="{C7ECF4FB-9495-4879-B864-ADA8CA4CD1FF}" sibTransId="{46ABD959-8F0A-462B-A1C6-A212B904E6B0}"/>
    <dgm:cxn modelId="{2039E246-B57B-486A-89B0-7CF40E5E0008}" srcId="{38509608-C43A-4157-9BDF-1C74D8A36538}" destId="{19D888AF-A43E-4BD4-ADB8-823D4CD90C1A}" srcOrd="1" destOrd="0" parTransId="{E6A9019D-EC69-4A45-8890-EC78DC6473E8}" sibTransId="{1D6BE8AE-961A-443F-BF96-73F59B2D033E}"/>
    <dgm:cxn modelId="{1017BCFC-7C9B-4D64-B01D-E342CD18AAED}" type="presOf" srcId="{38509608-C43A-4157-9BDF-1C74D8A36538}" destId="{3D578C99-4051-4848-A63E-933C566B4F87}" srcOrd="0" destOrd="0" presId="urn:microsoft.com/office/officeart/2005/8/layout/list1"/>
    <dgm:cxn modelId="{ACEECD9A-98C4-4DA3-A851-47284317A8E7}" type="presOf" srcId="{19D888AF-A43E-4BD4-ADB8-823D4CD90C1A}" destId="{E5AF6641-6D19-46B5-8242-C71EE19753BE}" srcOrd="0" destOrd="0" presId="urn:microsoft.com/office/officeart/2005/8/layout/list1"/>
    <dgm:cxn modelId="{E0504744-AE14-48A1-92C6-27104A91BD48}" type="presOf" srcId="{80321E80-F1CA-4EBD-B9CA-23D1DB3073E9}" destId="{83CCD21D-3363-4780-B982-C606DB8FCDAD}" srcOrd="0" destOrd="0" presId="urn:microsoft.com/office/officeart/2005/8/layout/list1"/>
    <dgm:cxn modelId="{AE7AF0E4-0BC0-49AB-B1EF-459C6205F754}" type="presOf" srcId="{DA2BFEDD-F238-4B95-BB02-E0FCD515D4F0}" destId="{4030E883-FD00-4BCC-8010-D438A6A28601}" srcOrd="1" destOrd="0" presId="urn:microsoft.com/office/officeart/2005/8/layout/list1"/>
    <dgm:cxn modelId="{8DD25C25-82B1-4A15-8F5B-66A363AD8A61}" type="presOf" srcId="{DA2BFEDD-F238-4B95-BB02-E0FCD515D4F0}" destId="{0F5CCFA1-0980-4B45-AD4B-1FB6F277A7A6}" srcOrd="0" destOrd="0" presId="urn:microsoft.com/office/officeart/2005/8/layout/list1"/>
    <dgm:cxn modelId="{E30FC5E2-AF8D-4DB7-8A7F-9835EE1C6329}" type="presOf" srcId="{19D888AF-A43E-4BD4-ADB8-823D4CD90C1A}" destId="{8B719F33-DF95-4F97-B4BA-6341B440E109}" srcOrd="1" destOrd="0" presId="urn:microsoft.com/office/officeart/2005/8/layout/list1"/>
    <dgm:cxn modelId="{AD5FA44C-5ED3-4CFD-B78B-21811AEFAB0E}" type="presParOf" srcId="{3D578C99-4051-4848-A63E-933C566B4F87}" destId="{CAEF7895-A1AE-4DC7-86C9-058768BD3098}" srcOrd="0" destOrd="0" presId="urn:microsoft.com/office/officeart/2005/8/layout/list1"/>
    <dgm:cxn modelId="{23BD0BEF-6A9C-4F4D-8AEA-3BE9B136C548}" type="presParOf" srcId="{CAEF7895-A1AE-4DC7-86C9-058768BD3098}" destId="{0F5CCFA1-0980-4B45-AD4B-1FB6F277A7A6}" srcOrd="0" destOrd="0" presId="urn:microsoft.com/office/officeart/2005/8/layout/list1"/>
    <dgm:cxn modelId="{99BC5AD3-7548-40C3-BAC6-8223822FCC81}" type="presParOf" srcId="{CAEF7895-A1AE-4DC7-86C9-058768BD3098}" destId="{4030E883-FD00-4BCC-8010-D438A6A28601}" srcOrd="1" destOrd="0" presId="urn:microsoft.com/office/officeart/2005/8/layout/list1"/>
    <dgm:cxn modelId="{224EE594-5932-450B-9556-2EAF20F2004A}" type="presParOf" srcId="{3D578C99-4051-4848-A63E-933C566B4F87}" destId="{10339961-76F2-4F8E-8CD4-9A8A59A826A8}" srcOrd="1" destOrd="0" presId="urn:microsoft.com/office/officeart/2005/8/layout/list1"/>
    <dgm:cxn modelId="{69DEA8B1-87D9-4745-92E0-1D16157FFAD2}" type="presParOf" srcId="{3D578C99-4051-4848-A63E-933C566B4F87}" destId="{CA21A74F-0EB3-40D4-AA96-09E6420FACE7}" srcOrd="2" destOrd="0" presId="urn:microsoft.com/office/officeart/2005/8/layout/list1"/>
    <dgm:cxn modelId="{1C856D1D-707B-49D9-865F-9946273708D4}" type="presParOf" srcId="{3D578C99-4051-4848-A63E-933C566B4F87}" destId="{1F99CB68-7AF4-4BF1-B1C0-26EAFBFE82C0}" srcOrd="3" destOrd="0" presId="urn:microsoft.com/office/officeart/2005/8/layout/list1"/>
    <dgm:cxn modelId="{4CAE9013-B770-4993-ADEB-A6C155A81D7A}" type="presParOf" srcId="{3D578C99-4051-4848-A63E-933C566B4F87}" destId="{C6EAD218-5612-4FB3-99EF-5078D84E2A83}" srcOrd="4" destOrd="0" presId="urn:microsoft.com/office/officeart/2005/8/layout/list1"/>
    <dgm:cxn modelId="{804AF0DC-DB94-4FB4-AAA6-ACE94F1BA2EB}" type="presParOf" srcId="{C6EAD218-5612-4FB3-99EF-5078D84E2A83}" destId="{E5AF6641-6D19-46B5-8242-C71EE19753BE}" srcOrd="0" destOrd="0" presId="urn:microsoft.com/office/officeart/2005/8/layout/list1"/>
    <dgm:cxn modelId="{4F379CCC-C454-4365-9A09-733185BE90F6}" type="presParOf" srcId="{C6EAD218-5612-4FB3-99EF-5078D84E2A83}" destId="{8B719F33-DF95-4F97-B4BA-6341B440E109}" srcOrd="1" destOrd="0" presId="urn:microsoft.com/office/officeart/2005/8/layout/list1"/>
    <dgm:cxn modelId="{B2644815-1090-4233-A055-EF18F4AEB40D}" type="presParOf" srcId="{3D578C99-4051-4848-A63E-933C566B4F87}" destId="{D80F7B98-0998-4A26-9039-6473D57EB273}" srcOrd="5" destOrd="0" presId="urn:microsoft.com/office/officeart/2005/8/layout/list1"/>
    <dgm:cxn modelId="{7442888C-994E-4579-9375-33FF50AB8D68}" type="presParOf" srcId="{3D578C99-4051-4848-A63E-933C566B4F87}" destId="{0E4DD626-6E9E-4BC2-9B93-D61217812EE7}" srcOrd="6" destOrd="0" presId="urn:microsoft.com/office/officeart/2005/8/layout/list1"/>
    <dgm:cxn modelId="{DEE1F41F-AB49-4B77-B74F-C4466A83E568}" type="presParOf" srcId="{3D578C99-4051-4848-A63E-933C566B4F87}" destId="{DDF3D9FA-05D1-4E14-8DB4-B7A8444FF256}" srcOrd="7" destOrd="0" presId="urn:microsoft.com/office/officeart/2005/8/layout/list1"/>
    <dgm:cxn modelId="{9DD0F7AF-67FA-4533-8E71-0C39BE1EC81A}" type="presParOf" srcId="{3D578C99-4051-4848-A63E-933C566B4F87}" destId="{22F7396D-AA60-4A20-B042-C4DC83632B23}" srcOrd="8" destOrd="0" presId="urn:microsoft.com/office/officeart/2005/8/layout/list1"/>
    <dgm:cxn modelId="{508A1905-B5CF-466D-87BF-6F698BE7E5A4}" type="presParOf" srcId="{22F7396D-AA60-4A20-B042-C4DC83632B23}" destId="{83CCD21D-3363-4780-B982-C606DB8FCDAD}" srcOrd="0" destOrd="0" presId="urn:microsoft.com/office/officeart/2005/8/layout/list1"/>
    <dgm:cxn modelId="{B7CC2215-C6D3-4C24-AD50-32AFF530EFE0}" type="presParOf" srcId="{22F7396D-AA60-4A20-B042-C4DC83632B23}" destId="{8AF25453-D395-48A2-AD9C-8483798179F6}" srcOrd="1" destOrd="0" presId="urn:microsoft.com/office/officeart/2005/8/layout/list1"/>
    <dgm:cxn modelId="{7708FE8A-AED9-4265-A2FB-56F5EB8333C9}" type="presParOf" srcId="{3D578C99-4051-4848-A63E-933C566B4F87}" destId="{E3ECD309-F156-4C5F-B022-5FE11B3AE7C9}" srcOrd="9" destOrd="0" presId="urn:microsoft.com/office/officeart/2005/8/layout/list1"/>
    <dgm:cxn modelId="{41688C06-F837-43D2-AE3F-72A7684197CF}" type="presParOf" srcId="{3D578C99-4051-4848-A63E-933C566B4F87}" destId="{1FAEA06E-F5C1-46E7-8AB4-5DDBA5DEC5C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38509608-C43A-4157-9BDF-1C74D8A3653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A2BFEDD-F238-4B95-BB02-E0FCD515D4F0}">
      <dgm:prSet phldrT="[Κείμενο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10 Δεκεμβρίου 1943 </a:t>
          </a:r>
          <a:endParaRPr lang="el-GR" dirty="0"/>
        </a:p>
      </dgm:t>
    </dgm:pt>
    <dgm:pt modelId="{2677BEE1-475B-4AA0-9319-485190C299FD}" type="parTrans" cxnId="{A18DBF1D-5F8F-4C4A-8DBC-BA9D34BCC598}">
      <dgm:prSet/>
      <dgm:spPr/>
      <dgm:t>
        <a:bodyPr/>
        <a:lstStyle/>
        <a:p>
          <a:endParaRPr lang="el-GR"/>
        </a:p>
      </dgm:t>
    </dgm:pt>
    <dgm:pt modelId="{5657D38D-EEA9-497A-94E6-087F5468D3F1}" type="sibTrans" cxnId="{A18DBF1D-5F8F-4C4A-8DBC-BA9D34BCC598}">
      <dgm:prSet/>
      <dgm:spPr/>
      <dgm:t>
        <a:bodyPr/>
        <a:lstStyle/>
        <a:p>
          <a:endParaRPr lang="el-GR"/>
        </a:p>
      </dgm:t>
    </dgm:pt>
    <dgm:pt modelId="{19D888AF-A43E-4BD4-ADB8-823D4CD90C1A}">
      <dgm:prSet phldrT="[Κείμενο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2" action="ppaction://hlinksldjump"/>
            </a:rPr>
            <a:t>12 Οκτωβρίου 1944</a:t>
          </a:r>
          <a:endParaRPr lang="el-GR" dirty="0" smtClean="0"/>
        </a:p>
      </dgm:t>
    </dgm:pt>
    <dgm:pt modelId="{E6A9019D-EC69-4A45-8890-EC78DC6473E8}" type="parTrans" cxnId="{2039E246-B57B-486A-89B0-7CF40E5E0008}">
      <dgm:prSet/>
      <dgm:spPr/>
      <dgm:t>
        <a:bodyPr/>
        <a:lstStyle/>
        <a:p>
          <a:endParaRPr lang="el-GR"/>
        </a:p>
      </dgm:t>
    </dgm:pt>
    <dgm:pt modelId="{1D6BE8AE-961A-443F-BF96-73F59B2D033E}" type="sibTrans" cxnId="{2039E246-B57B-486A-89B0-7CF40E5E0008}">
      <dgm:prSet/>
      <dgm:spPr/>
      <dgm:t>
        <a:bodyPr/>
        <a:lstStyle/>
        <a:p>
          <a:endParaRPr lang="el-GR"/>
        </a:p>
      </dgm:t>
    </dgm:pt>
    <dgm:pt modelId="{80321E80-F1CA-4EBD-B9CA-23D1DB3073E9}">
      <dgm:prSet phldrT="[Κείμενο]"/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21 </a:t>
          </a:r>
          <a:r>
            <a:rPr lang="el-GR" dirty="0" err="1" smtClean="0">
              <a:hlinkClick xmlns:r="http://schemas.openxmlformats.org/officeDocument/2006/relationships" r:id="rId1" action="ppaction://hlinksldjump"/>
            </a:rPr>
            <a:t>ιουνίου</a:t>
          </a:r>
          <a:r>
            <a:rPr lang="el-GR" dirty="0" smtClean="0">
              <a:hlinkClick xmlns:r="http://schemas.openxmlformats.org/officeDocument/2006/relationships" r:id="rId1" action="ppaction://hlinksldjump"/>
            </a:rPr>
            <a:t> 1945</a:t>
          </a:r>
          <a:endParaRPr lang="el-GR" dirty="0"/>
        </a:p>
      </dgm:t>
    </dgm:pt>
    <dgm:pt modelId="{46ABD959-8F0A-462B-A1C6-A212B904E6B0}" type="sibTrans" cxnId="{05D22D81-41E0-496F-9047-4753FD5FF054}">
      <dgm:prSet/>
      <dgm:spPr/>
      <dgm:t>
        <a:bodyPr/>
        <a:lstStyle/>
        <a:p>
          <a:endParaRPr lang="el-GR"/>
        </a:p>
      </dgm:t>
    </dgm:pt>
    <dgm:pt modelId="{C7ECF4FB-9495-4879-B864-ADA8CA4CD1FF}" type="parTrans" cxnId="{05D22D81-41E0-496F-9047-4753FD5FF054}">
      <dgm:prSet/>
      <dgm:spPr/>
      <dgm:t>
        <a:bodyPr/>
        <a:lstStyle/>
        <a:p>
          <a:endParaRPr lang="el-GR"/>
        </a:p>
      </dgm:t>
    </dgm:pt>
    <dgm:pt modelId="{3D578C99-4051-4848-A63E-933C566B4F87}" type="pres">
      <dgm:prSet presAssocID="{38509608-C43A-4157-9BDF-1C74D8A365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AEF7895-A1AE-4DC7-86C9-058768BD3098}" type="pres">
      <dgm:prSet presAssocID="{DA2BFEDD-F238-4B95-BB02-E0FCD515D4F0}" presName="parentLin" presStyleCnt="0"/>
      <dgm:spPr/>
    </dgm:pt>
    <dgm:pt modelId="{0F5CCFA1-0980-4B45-AD4B-1FB6F277A7A6}" type="pres">
      <dgm:prSet presAssocID="{DA2BFEDD-F238-4B95-BB02-E0FCD515D4F0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4030E883-FD00-4BCC-8010-D438A6A28601}" type="pres">
      <dgm:prSet presAssocID="{DA2BFEDD-F238-4B95-BB02-E0FCD515D4F0}" presName="parentText" presStyleLbl="node1" presStyleIdx="0" presStyleCnt="3" custLinFactNeighborX="-9987" custLinFactNeighborY="-64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0339961-76F2-4F8E-8CD4-9A8A59A826A8}" type="pres">
      <dgm:prSet presAssocID="{DA2BFEDD-F238-4B95-BB02-E0FCD515D4F0}" presName="negativeSpace" presStyleCnt="0"/>
      <dgm:spPr/>
    </dgm:pt>
    <dgm:pt modelId="{CA21A74F-0EB3-40D4-AA96-09E6420FACE7}" type="pres">
      <dgm:prSet presAssocID="{DA2BFEDD-F238-4B95-BB02-E0FCD515D4F0}" presName="childText" presStyleLbl="conFgAcc1" presStyleIdx="0" presStyleCnt="3">
        <dgm:presLayoutVars>
          <dgm:bulletEnabled val="1"/>
        </dgm:presLayoutVars>
      </dgm:prSet>
      <dgm:spPr/>
    </dgm:pt>
    <dgm:pt modelId="{1F99CB68-7AF4-4BF1-B1C0-26EAFBFE82C0}" type="pres">
      <dgm:prSet presAssocID="{5657D38D-EEA9-497A-94E6-087F5468D3F1}" presName="spaceBetweenRectangles" presStyleCnt="0"/>
      <dgm:spPr/>
    </dgm:pt>
    <dgm:pt modelId="{C6EAD218-5612-4FB3-99EF-5078D84E2A83}" type="pres">
      <dgm:prSet presAssocID="{19D888AF-A43E-4BD4-ADB8-823D4CD90C1A}" presName="parentLin" presStyleCnt="0"/>
      <dgm:spPr/>
    </dgm:pt>
    <dgm:pt modelId="{E5AF6641-6D19-46B5-8242-C71EE19753BE}" type="pres">
      <dgm:prSet presAssocID="{19D888AF-A43E-4BD4-ADB8-823D4CD90C1A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8B719F33-DF95-4F97-B4BA-6341B440E109}" type="pres">
      <dgm:prSet presAssocID="{19D888AF-A43E-4BD4-ADB8-823D4CD90C1A}" presName="parentText" presStyleLbl="node1" presStyleIdx="1" presStyleCnt="3" custLinFactNeighborX="-9987" custLinFactNeighborY="1259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80F7B98-0998-4A26-9039-6473D57EB273}" type="pres">
      <dgm:prSet presAssocID="{19D888AF-A43E-4BD4-ADB8-823D4CD90C1A}" presName="negativeSpace" presStyleCnt="0"/>
      <dgm:spPr/>
    </dgm:pt>
    <dgm:pt modelId="{0E4DD626-6E9E-4BC2-9B93-D61217812EE7}" type="pres">
      <dgm:prSet presAssocID="{19D888AF-A43E-4BD4-ADB8-823D4CD90C1A}" presName="childText" presStyleLbl="conFgAcc1" presStyleIdx="1" presStyleCnt="3">
        <dgm:presLayoutVars>
          <dgm:bulletEnabled val="1"/>
        </dgm:presLayoutVars>
      </dgm:prSet>
      <dgm:spPr/>
    </dgm:pt>
    <dgm:pt modelId="{DDF3D9FA-05D1-4E14-8DB4-B7A8444FF256}" type="pres">
      <dgm:prSet presAssocID="{1D6BE8AE-961A-443F-BF96-73F59B2D033E}" presName="spaceBetweenRectangles" presStyleCnt="0"/>
      <dgm:spPr/>
    </dgm:pt>
    <dgm:pt modelId="{22F7396D-AA60-4A20-B042-C4DC83632B23}" type="pres">
      <dgm:prSet presAssocID="{80321E80-F1CA-4EBD-B9CA-23D1DB3073E9}" presName="parentLin" presStyleCnt="0"/>
      <dgm:spPr/>
    </dgm:pt>
    <dgm:pt modelId="{83CCD21D-3363-4780-B982-C606DB8FCDAD}" type="pres">
      <dgm:prSet presAssocID="{80321E80-F1CA-4EBD-B9CA-23D1DB3073E9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8AF25453-D395-48A2-AD9C-8483798179F6}" type="pres">
      <dgm:prSet presAssocID="{80321E80-F1CA-4EBD-B9CA-23D1DB3073E9}" presName="parentText" presStyleLbl="node1" presStyleIdx="2" presStyleCnt="3" custLinFactNeighborX="7512" custLinFactNeighborY="8756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3ECD309-F156-4C5F-B022-5FE11B3AE7C9}" type="pres">
      <dgm:prSet presAssocID="{80321E80-F1CA-4EBD-B9CA-23D1DB3073E9}" presName="negativeSpace" presStyleCnt="0"/>
      <dgm:spPr/>
    </dgm:pt>
    <dgm:pt modelId="{1FAEA06E-F5C1-46E7-8AB4-5DDBA5DEC5C0}" type="pres">
      <dgm:prSet presAssocID="{80321E80-F1CA-4EBD-B9CA-23D1DB3073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354D749-6F6A-4EE0-83C5-2C9B72ACCC33}" type="presOf" srcId="{19D888AF-A43E-4BD4-ADB8-823D4CD90C1A}" destId="{E5AF6641-6D19-46B5-8242-C71EE19753BE}" srcOrd="0" destOrd="0" presId="urn:microsoft.com/office/officeart/2005/8/layout/list1"/>
    <dgm:cxn modelId="{6E1E75E8-A951-4DDF-9265-BE776B112E67}" type="presOf" srcId="{80321E80-F1CA-4EBD-B9CA-23D1DB3073E9}" destId="{8AF25453-D395-48A2-AD9C-8483798179F6}" srcOrd="1" destOrd="0" presId="urn:microsoft.com/office/officeart/2005/8/layout/list1"/>
    <dgm:cxn modelId="{6EEB1E33-E4C7-46CC-909E-A7C8E6739787}" type="presOf" srcId="{38509608-C43A-4157-9BDF-1C74D8A36538}" destId="{3D578C99-4051-4848-A63E-933C566B4F87}" srcOrd="0" destOrd="0" presId="urn:microsoft.com/office/officeart/2005/8/layout/list1"/>
    <dgm:cxn modelId="{A18DBF1D-5F8F-4C4A-8DBC-BA9D34BCC598}" srcId="{38509608-C43A-4157-9BDF-1C74D8A36538}" destId="{DA2BFEDD-F238-4B95-BB02-E0FCD515D4F0}" srcOrd="0" destOrd="0" parTransId="{2677BEE1-475B-4AA0-9319-485190C299FD}" sibTransId="{5657D38D-EEA9-497A-94E6-087F5468D3F1}"/>
    <dgm:cxn modelId="{2039E246-B57B-486A-89B0-7CF40E5E0008}" srcId="{38509608-C43A-4157-9BDF-1C74D8A36538}" destId="{19D888AF-A43E-4BD4-ADB8-823D4CD90C1A}" srcOrd="1" destOrd="0" parTransId="{E6A9019D-EC69-4A45-8890-EC78DC6473E8}" sibTransId="{1D6BE8AE-961A-443F-BF96-73F59B2D033E}"/>
    <dgm:cxn modelId="{B38A9A63-39DA-4683-B76A-E74D4236B8BE}" type="presOf" srcId="{DA2BFEDD-F238-4B95-BB02-E0FCD515D4F0}" destId="{4030E883-FD00-4BCC-8010-D438A6A28601}" srcOrd="1" destOrd="0" presId="urn:microsoft.com/office/officeart/2005/8/layout/list1"/>
    <dgm:cxn modelId="{05D22D81-41E0-496F-9047-4753FD5FF054}" srcId="{38509608-C43A-4157-9BDF-1C74D8A36538}" destId="{80321E80-F1CA-4EBD-B9CA-23D1DB3073E9}" srcOrd="2" destOrd="0" parTransId="{C7ECF4FB-9495-4879-B864-ADA8CA4CD1FF}" sibTransId="{46ABD959-8F0A-462B-A1C6-A212B904E6B0}"/>
    <dgm:cxn modelId="{7036CBAD-399A-4C0B-BCA9-BD49FFB7AC38}" type="presOf" srcId="{19D888AF-A43E-4BD4-ADB8-823D4CD90C1A}" destId="{8B719F33-DF95-4F97-B4BA-6341B440E109}" srcOrd="1" destOrd="0" presId="urn:microsoft.com/office/officeart/2005/8/layout/list1"/>
    <dgm:cxn modelId="{CC931D71-6FC6-4075-B1F7-141065E94B48}" type="presOf" srcId="{80321E80-F1CA-4EBD-B9CA-23D1DB3073E9}" destId="{83CCD21D-3363-4780-B982-C606DB8FCDAD}" srcOrd="0" destOrd="0" presId="urn:microsoft.com/office/officeart/2005/8/layout/list1"/>
    <dgm:cxn modelId="{EA30F9B7-091B-4A02-B0F3-7161686672C9}" type="presOf" srcId="{DA2BFEDD-F238-4B95-BB02-E0FCD515D4F0}" destId="{0F5CCFA1-0980-4B45-AD4B-1FB6F277A7A6}" srcOrd="0" destOrd="0" presId="urn:microsoft.com/office/officeart/2005/8/layout/list1"/>
    <dgm:cxn modelId="{E6D0D8E9-E484-4D26-9CDC-22CF85676CBB}" type="presParOf" srcId="{3D578C99-4051-4848-A63E-933C566B4F87}" destId="{CAEF7895-A1AE-4DC7-86C9-058768BD3098}" srcOrd="0" destOrd="0" presId="urn:microsoft.com/office/officeart/2005/8/layout/list1"/>
    <dgm:cxn modelId="{55648478-EF17-4CF7-971E-57A57BCEFE47}" type="presParOf" srcId="{CAEF7895-A1AE-4DC7-86C9-058768BD3098}" destId="{0F5CCFA1-0980-4B45-AD4B-1FB6F277A7A6}" srcOrd="0" destOrd="0" presId="urn:microsoft.com/office/officeart/2005/8/layout/list1"/>
    <dgm:cxn modelId="{8B1960DA-F8AB-48DF-AFC4-D5786870A66A}" type="presParOf" srcId="{CAEF7895-A1AE-4DC7-86C9-058768BD3098}" destId="{4030E883-FD00-4BCC-8010-D438A6A28601}" srcOrd="1" destOrd="0" presId="urn:microsoft.com/office/officeart/2005/8/layout/list1"/>
    <dgm:cxn modelId="{5A55282F-B2BE-4588-8111-8D89821D2024}" type="presParOf" srcId="{3D578C99-4051-4848-A63E-933C566B4F87}" destId="{10339961-76F2-4F8E-8CD4-9A8A59A826A8}" srcOrd="1" destOrd="0" presId="urn:microsoft.com/office/officeart/2005/8/layout/list1"/>
    <dgm:cxn modelId="{38B3966C-CB47-4C42-BC6E-D7AA150F367E}" type="presParOf" srcId="{3D578C99-4051-4848-A63E-933C566B4F87}" destId="{CA21A74F-0EB3-40D4-AA96-09E6420FACE7}" srcOrd="2" destOrd="0" presId="urn:microsoft.com/office/officeart/2005/8/layout/list1"/>
    <dgm:cxn modelId="{34A645A7-73BA-4E1B-A866-1EF4FFBE5C96}" type="presParOf" srcId="{3D578C99-4051-4848-A63E-933C566B4F87}" destId="{1F99CB68-7AF4-4BF1-B1C0-26EAFBFE82C0}" srcOrd="3" destOrd="0" presId="urn:microsoft.com/office/officeart/2005/8/layout/list1"/>
    <dgm:cxn modelId="{37AC2ECB-FCC0-41BD-8A52-58791579753D}" type="presParOf" srcId="{3D578C99-4051-4848-A63E-933C566B4F87}" destId="{C6EAD218-5612-4FB3-99EF-5078D84E2A83}" srcOrd="4" destOrd="0" presId="urn:microsoft.com/office/officeart/2005/8/layout/list1"/>
    <dgm:cxn modelId="{6213715D-89D3-4FA1-BF3C-74E322D57884}" type="presParOf" srcId="{C6EAD218-5612-4FB3-99EF-5078D84E2A83}" destId="{E5AF6641-6D19-46B5-8242-C71EE19753BE}" srcOrd="0" destOrd="0" presId="urn:microsoft.com/office/officeart/2005/8/layout/list1"/>
    <dgm:cxn modelId="{2B9DC467-077F-493F-9012-A65C3D6F5AE7}" type="presParOf" srcId="{C6EAD218-5612-4FB3-99EF-5078D84E2A83}" destId="{8B719F33-DF95-4F97-B4BA-6341B440E109}" srcOrd="1" destOrd="0" presId="urn:microsoft.com/office/officeart/2005/8/layout/list1"/>
    <dgm:cxn modelId="{BB773ACC-6473-4D97-96E2-F2DCC687F43A}" type="presParOf" srcId="{3D578C99-4051-4848-A63E-933C566B4F87}" destId="{D80F7B98-0998-4A26-9039-6473D57EB273}" srcOrd="5" destOrd="0" presId="urn:microsoft.com/office/officeart/2005/8/layout/list1"/>
    <dgm:cxn modelId="{E88EC60D-15AC-4EDE-9878-0CF39603CEE4}" type="presParOf" srcId="{3D578C99-4051-4848-A63E-933C566B4F87}" destId="{0E4DD626-6E9E-4BC2-9B93-D61217812EE7}" srcOrd="6" destOrd="0" presId="urn:microsoft.com/office/officeart/2005/8/layout/list1"/>
    <dgm:cxn modelId="{53D8F7FB-A7B3-4696-97CB-C0CAAFA560A0}" type="presParOf" srcId="{3D578C99-4051-4848-A63E-933C566B4F87}" destId="{DDF3D9FA-05D1-4E14-8DB4-B7A8444FF256}" srcOrd="7" destOrd="0" presId="urn:microsoft.com/office/officeart/2005/8/layout/list1"/>
    <dgm:cxn modelId="{864D3395-B54A-4613-B1C6-C0A6DAF17EA6}" type="presParOf" srcId="{3D578C99-4051-4848-A63E-933C566B4F87}" destId="{22F7396D-AA60-4A20-B042-C4DC83632B23}" srcOrd="8" destOrd="0" presId="urn:microsoft.com/office/officeart/2005/8/layout/list1"/>
    <dgm:cxn modelId="{B98FB83E-FCCB-4222-9F1E-9E16982A3E2E}" type="presParOf" srcId="{22F7396D-AA60-4A20-B042-C4DC83632B23}" destId="{83CCD21D-3363-4780-B982-C606DB8FCDAD}" srcOrd="0" destOrd="0" presId="urn:microsoft.com/office/officeart/2005/8/layout/list1"/>
    <dgm:cxn modelId="{942AD3B2-A9E8-42F7-85F9-109841162478}" type="presParOf" srcId="{22F7396D-AA60-4A20-B042-C4DC83632B23}" destId="{8AF25453-D395-48A2-AD9C-8483798179F6}" srcOrd="1" destOrd="0" presId="urn:microsoft.com/office/officeart/2005/8/layout/list1"/>
    <dgm:cxn modelId="{02C99893-D725-4361-A1AF-6E4C03325054}" type="presParOf" srcId="{3D578C99-4051-4848-A63E-933C566B4F87}" destId="{E3ECD309-F156-4C5F-B022-5FE11B3AE7C9}" srcOrd="9" destOrd="0" presId="urn:microsoft.com/office/officeart/2005/8/layout/list1"/>
    <dgm:cxn modelId="{A3B14EA7-02FE-47A8-AFB5-C65AD28F0CC7}" type="presParOf" srcId="{3D578C99-4051-4848-A63E-933C566B4F87}" destId="{1FAEA06E-F5C1-46E7-8AB4-5DDBA5DEC5C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509608-C43A-4157-9BDF-1C74D8A3653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A2BFEDD-F238-4B95-BB02-E0FCD515D4F0}">
      <dgm:prSet phldrT="[Κείμενο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ΝΑΙ</a:t>
          </a:r>
          <a:endParaRPr lang="el-GR" dirty="0"/>
        </a:p>
      </dgm:t>
    </dgm:pt>
    <dgm:pt modelId="{2677BEE1-475B-4AA0-9319-485190C299FD}" type="parTrans" cxnId="{A18DBF1D-5F8F-4C4A-8DBC-BA9D34BCC598}">
      <dgm:prSet/>
      <dgm:spPr/>
      <dgm:t>
        <a:bodyPr/>
        <a:lstStyle/>
        <a:p>
          <a:endParaRPr lang="el-GR"/>
        </a:p>
      </dgm:t>
    </dgm:pt>
    <dgm:pt modelId="{5657D38D-EEA9-497A-94E6-087F5468D3F1}" type="sibTrans" cxnId="{A18DBF1D-5F8F-4C4A-8DBC-BA9D34BCC598}">
      <dgm:prSet/>
      <dgm:spPr/>
      <dgm:t>
        <a:bodyPr/>
        <a:lstStyle/>
        <a:p>
          <a:endParaRPr lang="el-GR"/>
        </a:p>
      </dgm:t>
    </dgm:pt>
    <dgm:pt modelId="{19D888AF-A43E-4BD4-ADB8-823D4CD90C1A}">
      <dgm:prSet phldrT="[Κείμενο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2" action="ppaction://hlinksldjump"/>
            </a:rPr>
            <a:t>ΟΧΙ</a:t>
          </a:r>
          <a:r>
            <a:rPr lang="el-GR" dirty="0" smtClean="0"/>
            <a:t> </a:t>
          </a:r>
          <a:endParaRPr lang="el-GR" dirty="0"/>
        </a:p>
      </dgm:t>
    </dgm:pt>
    <dgm:pt modelId="{E6A9019D-EC69-4A45-8890-EC78DC6473E8}" type="parTrans" cxnId="{2039E246-B57B-486A-89B0-7CF40E5E0008}">
      <dgm:prSet/>
      <dgm:spPr/>
      <dgm:t>
        <a:bodyPr/>
        <a:lstStyle/>
        <a:p>
          <a:endParaRPr lang="el-GR"/>
        </a:p>
      </dgm:t>
    </dgm:pt>
    <dgm:pt modelId="{1D6BE8AE-961A-443F-BF96-73F59B2D033E}" type="sibTrans" cxnId="{2039E246-B57B-486A-89B0-7CF40E5E0008}">
      <dgm:prSet/>
      <dgm:spPr/>
      <dgm:t>
        <a:bodyPr/>
        <a:lstStyle/>
        <a:p>
          <a:endParaRPr lang="el-GR"/>
        </a:p>
      </dgm:t>
    </dgm:pt>
    <dgm:pt modelId="{3D578C99-4051-4848-A63E-933C566B4F87}" type="pres">
      <dgm:prSet presAssocID="{38509608-C43A-4157-9BDF-1C74D8A365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AEF7895-A1AE-4DC7-86C9-058768BD3098}" type="pres">
      <dgm:prSet presAssocID="{DA2BFEDD-F238-4B95-BB02-E0FCD515D4F0}" presName="parentLin" presStyleCnt="0"/>
      <dgm:spPr/>
    </dgm:pt>
    <dgm:pt modelId="{0F5CCFA1-0980-4B45-AD4B-1FB6F277A7A6}" type="pres">
      <dgm:prSet presAssocID="{DA2BFEDD-F238-4B95-BB02-E0FCD515D4F0}" presName="parentLeftMargin" presStyleLbl="node1" presStyleIdx="0" presStyleCnt="2"/>
      <dgm:spPr/>
      <dgm:t>
        <a:bodyPr/>
        <a:lstStyle/>
        <a:p>
          <a:endParaRPr lang="el-GR"/>
        </a:p>
      </dgm:t>
    </dgm:pt>
    <dgm:pt modelId="{4030E883-FD00-4BCC-8010-D438A6A28601}" type="pres">
      <dgm:prSet presAssocID="{DA2BFEDD-F238-4B95-BB02-E0FCD515D4F0}" presName="parentText" presStyleLbl="node1" presStyleIdx="0" presStyleCnt="2" custScaleY="43693" custLinFactNeighborX="4999" custLinFactNeighborY="373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0339961-76F2-4F8E-8CD4-9A8A59A826A8}" type="pres">
      <dgm:prSet presAssocID="{DA2BFEDD-F238-4B95-BB02-E0FCD515D4F0}" presName="negativeSpace" presStyleCnt="0"/>
      <dgm:spPr/>
    </dgm:pt>
    <dgm:pt modelId="{CA21A74F-0EB3-40D4-AA96-09E6420FACE7}" type="pres">
      <dgm:prSet presAssocID="{DA2BFEDD-F238-4B95-BB02-E0FCD515D4F0}" presName="childText" presStyleLbl="conFgAcc1" presStyleIdx="0" presStyleCnt="2">
        <dgm:presLayoutVars>
          <dgm:bulletEnabled val="1"/>
        </dgm:presLayoutVars>
      </dgm:prSet>
      <dgm:spPr/>
    </dgm:pt>
    <dgm:pt modelId="{1F99CB68-7AF4-4BF1-B1C0-26EAFBFE82C0}" type="pres">
      <dgm:prSet presAssocID="{5657D38D-EEA9-497A-94E6-087F5468D3F1}" presName="spaceBetweenRectangles" presStyleCnt="0"/>
      <dgm:spPr/>
    </dgm:pt>
    <dgm:pt modelId="{C6EAD218-5612-4FB3-99EF-5078D84E2A83}" type="pres">
      <dgm:prSet presAssocID="{19D888AF-A43E-4BD4-ADB8-823D4CD90C1A}" presName="parentLin" presStyleCnt="0"/>
      <dgm:spPr/>
    </dgm:pt>
    <dgm:pt modelId="{E5AF6641-6D19-46B5-8242-C71EE19753BE}" type="pres">
      <dgm:prSet presAssocID="{19D888AF-A43E-4BD4-ADB8-823D4CD90C1A}" presName="parentLeftMargin" presStyleLbl="node1" presStyleIdx="0" presStyleCnt="2"/>
      <dgm:spPr/>
      <dgm:t>
        <a:bodyPr/>
        <a:lstStyle/>
        <a:p>
          <a:endParaRPr lang="el-GR"/>
        </a:p>
      </dgm:t>
    </dgm:pt>
    <dgm:pt modelId="{8B719F33-DF95-4F97-B4BA-6341B440E109}" type="pres">
      <dgm:prSet presAssocID="{19D888AF-A43E-4BD4-ADB8-823D4CD90C1A}" presName="parentText" presStyleLbl="node1" presStyleIdx="1" presStyleCnt="2" custScaleY="5653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80F7B98-0998-4A26-9039-6473D57EB273}" type="pres">
      <dgm:prSet presAssocID="{19D888AF-A43E-4BD4-ADB8-823D4CD90C1A}" presName="negativeSpace" presStyleCnt="0"/>
      <dgm:spPr/>
    </dgm:pt>
    <dgm:pt modelId="{0E4DD626-6E9E-4BC2-9B93-D61217812EE7}" type="pres">
      <dgm:prSet presAssocID="{19D888AF-A43E-4BD4-ADB8-823D4CD90C1A}" presName="childText" presStyleLbl="conFgAcc1" presStyleIdx="1" presStyleCnt="2" custScaleY="69456">
        <dgm:presLayoutVars>
          <dgm:bulletEnabled val="1"/>
        </dgm:presLayoutVars>
      </dgm:prSet>
      <dgm:spPr/>
    </dgm:pt>
  </dgm:ptLst>
  <dgm:cxnLst>
    <dgm:cxn modelId="{6555CA87-8144-4982-A49A-B193CD9081E0}" type="presOf" srcId="{DA2BFEDD-F238-4B95-BB02-E0FCD515D4F0}" destId="{4030E883-FD00-4BCC-8010-D438A6A28601}" srcOrd="1" destOrd="0" presId="urn:microsoft.com/office/officeart/2005/8/layout/list1"/>
    <dgm:cxn modelId="{651C5C85-5403-41ED-9006-01E47432DD5D}" type="presOf" srcId="{19D888AF-A43E-4BD4-ADB8-823D4CD90C1A}" destId="{E5AF6641-6D19-46B5-8242-C71EE19753BE}" srcOrd="0" destOrd="0" presId="urn:microsoft.com/office/officeart/2005/8/layout/list1"/>
    <dgm:cxn modelId="{A18DBF1D-5F8F-4C4A-8DBC-BA9D34BCC598}" srcId="{38509608-C43A-4157-9BDF-1C74D8A36538}" destId="{DA2BFEDD-F238-4B95-BB02-E0FCD515D4F0}" srcOrd="0" destOrd="0" parTransId="{2677BEE1-475B-4AA0-9319-485190C299FD}" sibTransId="{5657D38D-EEA9-497A-94E6-087F5468D3F1}"/>
    <dgm:cxn modelId="{2039E246-B57B-486A-89B0-7CF40E5E0008}" srcId="{38509608-C43A-4157-9BDF-1C74D8A36538}" destId="{19D888AF-A43E-4BD4-ADB8-823D4CD90C1A}" srcOrd="1" destOrd="0" parTransId="{E6A9019D-EC69-4A45-8890-EC78DC6473E8}" sibTransId="{1D6BE8AE-961A-443F-BF96-73F59B2D033E}"/>
    <dgm:cxn modelId="{AE6B917B-17D0-41A4-ADA5-EB292FD943F4}" type="presOf" srcId="{DA2BFEDD-F238-4B95-BB02-E0FCD515D4F0}" destId="{0F5CCFA1-0980-4B45-AD4B-1FB6F277A7A6}" srcOrd="0" destOrd="0" presId="urn:microsoft.com/office/officeart/2005/8/layout/list1"/>
    <dgm:cxn modelId="{09B8A480-608F-4C1B-A42A-634534200AE3}" type="presOf" srcId="{38509608-C43A-4157-9BDF-1C74D8A36538}" destId="{3D578C99-4051-4848-A63E-933C566B4F87}" srcOrd="0" destOrd="0" presId="urn:microsoft.com/office/officeart/2005/8/layout/list1"/>
    <dgm:cxn modelId="{CB2932E7-6948-43AF-ACF0-704B03EF53B2}" type="presOf" srcId="{19D888AF-A43E-4BD4-ADB8-823D4CD90C1A}" destId="{8B719F33-DF95-4F97-B4BA-6341B440E109}" srcOrd="1" destOrd="0" presId="urn:microsoft.com/office/officeart/2005/8/layout/list1"/>
    <dgm:cxn modelId="{52969915-9254-42AD-B254-6AF25148EF7C}" type="presParOf" srcId="{3D578C99-4051-4848-A63E-933C566B4F87}" destId="{CAEF7895-A1AE-4DC7-86C9-058768BD3098}" srcOrd="0" destOrd="0" presId="urn:microsoft.com/office/officeart/2005/8/layout/list1"/>
    <dgm:cxn modelId="{0997C374-9BE8-44A7-AAE5-D19867DB93AB}" type="presParOf" srcId="{CAEF7895-A1AE-4DC7-86C9-058768BD3098}" destId="{0F5CCFA1-0980-4B45-AD4B-1FB6F277A7A6}" srcOrd="0" destOrd="0" presId="urn:microsoft.com/office/officeart/2005/8/layout/list1"/>
    <dgm:cxn modelId="{BBCD5402-A00C-46A4-986C-B03392C55FD2}" type="presParOf" srcId="{CAEF7895-A1AE-4DC7-86C9-058768BD3098}" destId="{4030E883-FD00-4BCC-8010-D438A6A28601}" srcOrd="1" destOrd="0" presId="urn:microsoft.com/office/officeart/2005/8/layout/list1"/>
    <dgm:cxn modelId="{5DA8B9F5-E75C-45A0-B409-B1EEB2BF363A}" type="presParOf" srcId="{3D578C99-4051-4848-A63E-933C566B4F87}" destId="{10339961-76F2-4F8E-8CD4-9A8A59A826A8}" srcOrd="1" destOrd="0" presId="urn:microsoft.com/office/officeart/2005/8/layout/list1"/>
    <dgm:cxn modelId="{B688AA4A-EBD0-4086-82AC-59AEEA9FC931}" type="presParOf" srcId="{3D578C99-4051-4848-A63E-933C566B4F87}" destId="{CA21A74F-0EB3-40D4-AA96-09E6420FACE7}" srcOrd="2" destOrd="0" presId="urn:microsoft.com/office/officeart/2005/8/layout/list1"/>
    <dgm:cxn modelId="{7777CDED-54AE-4CCE-89F9-EC18D9FA0C93}" type="presParOf" srcId="{3D578C99-4051-4848-A63E-933C566B4F87}" destId="{1F99CB68-7AF4-4BF1-B1C0-26EAFBFE82C0}" srcOrd="3" destOrd="0" presId="urn:microsoft.com/office/officeart/2005/8/layout/list1"/>
    <dgm:cxn modelId="{FEAF61F8-C158-448C-A47C-258ACA74BA2A}" type="presParOf" srcId="{3D578C99-4051-4848-A63E-933C566B4F87}" destId="{C6EAD218-5612-4FB3-99EF-5078D84E2A83}" srcOrd="4" destOrd="0" presId="urn:microsoft.com/office/officeart/2005/8/layout/list1"/>
    <dgm:cxn modelId="{F5664BF5-5E58-45AD-AA2C-5C93B6A0A602}" type="presParOf" srcId="{C6EAD218-5612-4FB3-99EF-5078D84E2A83}" destId="{E5AF6641-6D19-46B5-8242-C71EE19753BE}" srcOrd="0" destOrd="0" presId="urn:microsoft.com/office/officeart/2005/8/layout/list1"/>
    <dgm:cxn modelId="{00827E24-7150-4DD5-B5ED-B1DB4943C6A3}" type="presParOf" srcId="{C6EAD218-5612-4FB3-99EF-5078D84E2A83}" destId="{8B719F33-DF95-4F97-B4BA-6341B440E109}" srcOrd="1" destOrd="0" presId="urn:microsoft.com/office/officeart/2005/8/layout/list1"/>
    <dgm:cxn modelId="{5E839E04-DD8A-456E-9A9B-6F331EB0C4A7}" type="presParOf" srcId="{3D578C99-4051-4848-A63E-933C566B4F87}" destId="{D80F7B98-0998-4A26-9039-6473D57EB273}" srcOrd="5" destOrd="0" presId="urn:microsoft.com/office/officeart/2005/8/layout/list1"/>
    <dgm:cxn modelId="{C7178050-38A3-4058-A739-2A4A45BF7291}" type="presParOf" srcId="{3D578C99-4051-4848-A63E-933C566B4F87}" destId="{0E4DD626-6E9E-4BC2-9B93-D61217812EE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509608-C43A-4157-9BDF-1C74D8A3653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A2BFEDD-F238-4B95-BB02-E0FCD515D4F0}">
      <dgm:prSet phldrT="[Κείμενο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5.000.000</a:t>
          </a:r>
          <a:endParaRPr lang="el-GR" dirty="0"/>
        </a:p>
      </dgm:t>
    </dgm:pt>
    <dgm:pt modelId="{2677BEE1-475B-4AA0-9319-485190C299FD}" type="parTrans" cxnId="{A18DBF1D-5F8F-4C4A-8DBC-BA9D34BCC598}">
      <dgm:prSet/>
      <dgm:spPr/>
      <dgm:t>
        <a:bodyPr/>
        <a:lstStyle/>
        <a:p>
          <a:endParaRPr lang="el-GR"/>
        </a:p>
      </dgm:t>
    </dgm:pt>
    <dgm:pt modelId="{5657D38D-EEA9-497A-94E6-087F5468D3F1}" type="sibTrans" cxnId="{A18DBF1D-5F8F-4C4A-8DBC-BA9D34BCC598}">
      <dgm:prSet/>
      <dgm:spPr/>
      <dgm:t>
        <a:bodyPr/>
        <a:lstStyle/>
        <a:p>
          <a:endParaRPr lang="el-GR"/>
        </a:p>
      </dgm:t>
    </dgm:pt>
    <dgm:pt modelId="{19D888AF-A43E-4BD4-ADB8-823D4CD90C1A}">
      <dgm:prSet phldrT="[Κείμενο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35.000.000</a:t>
          </a:r>
          <a:endParaRPr lang="el-GR" dirty="0"/>
        </a:p>
      </dgm:t>
    </dgm:pt>
    <dgm:pt modelId="{E6A9019D-EC69-4A45-8890-EC78DC6473E8}" type="parTrans" cxnId="{2039E246-B57B-486A-89B0-7CF40E5E0008}">
      <dgm:prSet/>
      <dgm:spPr/>
      <dgm:t>
        <a:bodyPr/>
        <a:lstStyle/>
        <a:p>
          <a:endParaRPr lang="el-GR"/>
        </a:p>
      </dgm:t>
    </dgm:pt>
    <dgm:pt modelId="{1D6BE8AE-961A-443F-BF96-73F59B2D033E}" type="sibTrans" cxnId="{2039E246-B57B-486A-89B0-7CF40E5E0008}">
      <dgm:prSet/>
      <dgm:spPr/>
      <dgm:t>
        <a:bodyPr/>
        <a:lstStyle/>
        <a:p>
          <a:endParaRPr lang="el-GR"/>
        </a:p>
      </dgm:t>
    </dgm:pt>
    <dgm:pt modelId="{80321E80-F1CA-4EBD-B9CA-23D1DB3073E9}">
      <dgm:prSet phldrT="[Κείμενο]"/>
      <dgm:spPr/>
      <dgm:t>
        <a:bodyPr/>
        <a:lstStyle/>
        <a:p>
          <a:r>
            <a:rPr lang="el-GR" dirty="0" smtClean="0">
              <a:hlinkClick xmlns:r="http://schemas.openxmlformats.org/officeDocument/2006/relationships" r:id="rId2" action="ppaction://hlinksldjump"/>
            </a:rPr>
            <a:t>55.000.000</a:t>
          </a:r>
          <a:endParaRPr lang="el-GR" dirty="0"/>
        </a:p>
      </dgm:t>
    </dgm:pt>
    <dgm:pt modelId="{C7ECF4FB-9495-4879-B864-ADA8CA4CD1FF}" type="parTrans" cxnId="{05D22D81-41E0-496F-9047-4753FD5FF054}">
      <dgm:prSet/>
      <dgm:spPr/>
      <dgm:t>
        <a:bodyPr/>
        <a:lstStyle/>
        <a:p>
          <a:endParaRPr lang="el-GR"/>
        </a:p>
      </dgm:t>
    </dgm:pt>
    <dgm:pt modelId="{46ABD959-8F0A-462B-A1C6-A212B904E6B0}" type="sibTrans" cxnId="{05D22D81-41E0-496F-9047-4753FD5FF054}">
      <dgm:prSet/>
      <dgm:spPr/>
      <dgm:t>
        <a:bodyPr/>
        <a:lstStyle/>
        <a:p>
          <a:endParaRPr lang="el-GR"/>
        </a:p>
      </dgm:t>
    </dgm:pt>
    <dgm:pt modelId="{3D578C99-4051-4848-A63E-933C566B4F87}" type="pres">
      <dgm:prSet presAssocID="{38509608-C43A-4157-9BDF-1C74D8A365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AEF7895-A1AE-4DC7-86C9-058768BD3098}" type="pres">
      <dgm:prSet presAssocID="{DA2BFEDD-F238-4B95-BB02-E0FCD515D4F0}" presName="parentLin" presStyleCnt="0"/>
      <dgm:spPr/>
    </dgm:pt>
    <dgm:pt modelId="{0F5CCFA1-0980-4B45-AD4B-1FB6F277A7A6}" type="pres">
      <dgm:prSet presAssocID="{DA2BFEDD-F238-4B95-BB02-E0FCD515D4F0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4030E883-FD00-4BCC-8010-D438A6A28601}" type="pres">
      <dgm:prSet presAssocID="{DA2BFEDD-F238-4B95-BB02-E0FCD515D4F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0339961-76F2-4F8E-8CD4-9A8A59A826A8}" type="pres">
      <dgm:prSet presAssocID="{DA2BFEDD-F238-4B95-BB02-E0FCD515D4F0}" presName="negativeSpace" presStyleCnt="0"/>
      <dgm:spPr/>
    </dgm:pt>
    <dgm:pt modelId="{CA21A74F-0EB3-40D4-AA96-09E6420FACE7}" type="pres">
      <dgm:prSet presAssocID="{DA2BFEDD-F238-4B95-BB02-E0FCD515D4F0}" presName="childText" presStyleLbl="conFgAcc1" presStyleIdx="0" presStyleCnt="3">
        <dgm:presLayoutVars>
          <dgm:bulletEnabled val="1"/>
        </dgm:presLayoutVars>
      </dgm:prSet>
      <dgm:spPr/>
    </dgm:pt>
    <dgm:pt modelId="{1F99CB68-7AF4-4BF1-B1C0-26EAFBFE82C0}" type="pres">
      <dgm:prSet presAssocID="{5657D38D-EEA9-497A-94E6-087F5468D3F1}" presName="spaceBetweenRectangles" presStyleCnt="0"/>
      <dgm:spPr/>
    </dgm:pt>
    <dgm:pt modelId="{C6EAD218-5612-4FB3-99EF-5078D84E2A83}" type="pres">
      <dgm:prSet presAssocID="{19D888AF-A43E-4BD4-ADB8-823D4CD90C1A}" presName="parentLin" presStyleCnt="0"/>
      <dgm:spPr/>
    </dgm:pt>
    <dgm:pt modelId="{E5AF6641-6D19-46B5-8242-C71EE19753BE}" type="pres">
      <dgm:prSet presAssocID="{19D888AF-A43E-4BD4-ADB8-823D4CD90C1A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8B719F33-DF95-4F97-B4BA-6341B440E109}" type="pres">
      <dgm:prSet presAssocID="{19D888AF-A43E-4BD4-ADB8-823D4CD90C1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80F7B98-0998-4A26-9039-6473D57EB273}" type="pres">
      <dgm:prSet presAssocID="{19D888AF-A43E-4BD4-ADB8-823D4CD90C1A}" presName="negativeSpace" presStyleCnt="0"/>
      <dgm:spPr/>
    </dgm:pt>
    <dgm:pt modelId="{0E4DD626-6E9E-4BC2-9B93-D61217812EE7}" type="pres">
      <dgm:prSet presAssocID="{19D888AF-A43E-4BD4-ADB8-823D4CD90C1A}" presName="childText" presStyleLbl="conFgAcc1" presStyleIdx="1" presStyleCnt="3">
        <dgm:presLayoutVars>
          <dgm:bulletEnabled val="1"/>
        </dgm:presLayoutVars>
      </dgm:prSet>
      <dgm:spPr/>
    </dgm:pt>
    <dgm:pt modelId="{DDF3D9FA-05D1-4E14-8DB4-B7A8444FF256}" type="pres">
      <dgm:prSet presAssocID="{1D6BE8AE-961A-443F-BF96-73F59B2D033E}" presName="spaceBetweenRectangles" presStyleCnt="0"/>
      <dgm:spPr/>
    </dgm:pt>
    <dgm:pt modelId="{22F7396D-AA60-4A20-B042-C4DC83632B23}" type="pres">
      <dgm:prSet presAssocID="{80321E80-F1CA-4EBD-B9CA-23D1DB3073E9}" presName="parentLin" presStyleCnt="0"/>
      <dgm:spPr/>
    </dgm:pt>
    <dgm:pt modelId="{83CCD21D-3363-4780-B982-C606DB8FCDAD}" type="pres">
      <dgm:prSet presAssocID="{80321E80-F1CA-4EBD-B9CA-23D1DB3073E9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8AF25453-D395-48A2-AD9C-8483798179F6}" type="pres">
      <dgm:prSet presAssocID="{80321E80-F1CA-4EBD-B9CA-23D1DB3073E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3ECD309-F156-4C5F-B022-5FE11B3AE7C9}" type="pres">
      <dgm:prSet presAssocID="{80321E80-F1CA-4EBD-B9CA-23D1DB3073E9}" presName="negativeSpace" presStyleCnt="0"/>
      <dgm:spPr/>
    </dgm:pt>
    <dgm:pt modelId="{1FAEA06E-F5C1-46E7-8AB4-5DDBA5DEC5C0}" type="pres">
      <dgm:prSet presAssocID="{80321E80-F1CA-4EBD-B9CA-23D1DB3073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300A0B1-7EA4-499D-A2CF-EEB2D902ECA6}" type="presOf" srcId="{38509608-C43A-4157-9BDF-1C74D8A36538}" destId="{3D578C99-4051-4848-A63E-933C566B4F87}" srcOrd="0" destOrd="0" presId="urn:microsoft.com/office/officeart/2005/8/layout/list1"/>
    <dgm:cxn modelId="{A18DBF1D-5F8F-4C4A-8DBC-BA9D34BCC598}" srcId="{38509608-C43A-4157-9BDF-1C74D8A36538}" destId="{DA2BFEDD-F238-4B95-BB02-E0FCD515D4F0}" srcOrd="0" destOrd="0" parTransId="{2677BEE1-475B-4AA0-9319-485190C299FD}" sibTransId="{5657D38D-EEA9-497A-94E6-087F5468D3F1}"/>
    <dgm:cxn modelId="{0A39F2D5-D8BE-4A3E-9F0B-A1FCB1E88C03}" type="presOf" srcId="{DA2BFEDD-F238-4B95-BB02-E0FCD515D4F0}" destId="{4030E883-FD00-4BCC-8010-D438A6A28601}" srcOrd="1" destOrd="0" presId="urn:microsoft.com/office/officeart/2005/8/layout/list1"/>
    <dgm:cxn modelId="{05D22D81-41E0-496F-9047-4753FD5FF054}" srcId="{38509608-C43A-4157-9BDF-1C74D8A36538}" destId="{80321E80-F1CA-4EBD-B9CA-23D1DB3073E9}" srcOrd="2" destOrd="0" parTransId="{C7ECF4FB-9495-4879-B864-ADA8CA4CD1FF}" sibTransId="{46ABD959-8F0A-462B-A1C6-A212B904E6B0}"/>
    <dgm:cxn modelId="{179B525D-CD44-4352-9D73-F020E33FDC02}" type="presOf" srcId="{19D888AF-A43E-4BD4-ADB8-823D4CD90C1A}" destId="{8B719F33-DF95-4F97-B4BA-6341B440E109}" srcOrd="1" destOrd="0" presId="urn:microsoft.com/office/officeart/2005/8/layout/list1"/>
    <dgm:cxn modelId="{BFB94F0C-A3FD-479B-9715-E8B25810CE0B}" type="presOf" srcId="{19D888AF-A43E-4BD4-ADB8-823D4CD90C1A}" destId="{E5AF6641-6D19-46B5-8242-C71EE19753BE}" srcOrd="0" destOrd="0" presId="urn:microsoft.com/office/officeart/2005/8/layout/list1"/>
    <dgm:cxn modelId="{2039E246-B57B-486A-89B0-7CF40E5E0008}" srcId="{38509608-C43A-4157-9BDF-1C74D8A36538}" destId="{19D888AF-A43E-4BD4-ADB8-823D4CD90C1A}" srcOrd="1" destOrd="0" parTransId="{E6A9019D-EC69-4A45-8890-EC78DC6473E8}" sibTransId="{1D6BE8AE-961A-443F-BF96-73F59B2D033E}"/>
    <dgm:cxn modelId="{B72D1316-40CF-4956-90D4-AA73D4D7BFB2}" type="presOf" srcId="{DA2BFEDD-F238-4B95-BB02-E0FCD515D4F0}" destId="{0F5CCFA1-0980-4B45-AD4B-1FB6F277A7A6}" srcOrd="0" destOrd="0" presId="urn:microsoft.com/office/officeart/2005/8/layout/list1"/>
    <dgm:cxn modelId="{DDDC633E-E014-4E03-8063-A5F21F9AB1C0}" type="presOf" srcId="{80321E80-F1CA-4EBD-B9CA-23D1DB3073E9}" destId="{8AF25453-D395-48A2-AD9C-8483798179F6}" srcOrd="1" destOrd="0" presId="urn:microsoft.com/office/officeart/2005/8/layout/list1"/>
    <dgm:cxn modelId="{B3C15C3F-2109-4158-9FAC-612BCFA00A13}" type="presOf" srcId="{80321E80-F1CA-4EBD-B9CA-23D1DB3073E9}" destId="{83CCD21D-3363-4780-B982-C606DB8FCDAD}" srcOrd="0" destOrd="0" presId="urn:microsoft.com/office/officeart/2005/8/layout/list1"/>
    <dgm:cxn modelId="{1DBCAF1A-5AAC-44BA-884D-1405BC465715}" type="presParOf" srcId="{3D578C99-4051-4848-A63E-933C566B4F87}" destId="{CAEF7895-A1AE-4DC7-86C9-058768BD3098}" srcOrd="0" destOrd="0" presId="urn:microsoft.com/office/officeart/2005/8/layout/list1"/>
    <dgm:cxn modelId="{B02A87D3-2ED5-499A-AF6F-DE71ACF083D3}" type="presParOf" srcId="{CAEF7895-A1AE-4DC7-86C9-058768BD3098}" destId="{0F5CCFA1-0980-4B45-AD4B-1FB6F277A7A6}" srcOrd="0" destOrd="0" presId="urn:microsoft.com/office/officeart/2005/8/layout/list1"/>
    <dgm:cxn modelId="{3CA8E617-8243-4A50-BB49-149D000D40C8}" type="presParOf" srcId="{CAEF7895-A1AE-4DC7-86C9-058768BD3098}" destId="{4030E883-FD00-4BCC-8010-D438A6A28601}" srcOrd="1" destOrd="0" presId="urn:microsoft.com/office/officeart/2005/8/layout/list1"/>
    <dgm:cxn modelId="{FD00DA2C-15E0-4655-92F0-FC323F908478}" type="presParOf" srcId="{3D578C99-4051-4848-A63E-933C566B4F87}" destId="{10339961-76F2-4F8E-8CD4-9A8A59A826A8}" srcOrd="1" destOrd="0" presId="urn:microsoft.com/office/officeart/2005/8/layout/list1"/>
    <dgm:cxn modelId="{C51170EA-D133-4684-BCFF-28766E872F07}" type="presParOf" srcId="{3D578C99-4051-4848-A63E-933C566B4F87}" destId="{CA21A74F-0EB3-40D4-AA96-09E6420FACE7}" srcOrd="2" destOrd="0" presId="urn:microsoft.com/office/officeart/2005/8/layout/list1"/>
    <dgm:cxn modelId="{E2941020-9BBB-48FF-B749-AEC0A140A109}" type="presParOf" srcId="{3D578C99-4051-4848-A63E-933C566B4F87}" destId="{1F99CB68-7AF4-4BF1-B1C0-26EAFBFE82C0}" srcOrd="3" destOrd="0" presId="urn:microsoft.com/office/officeart/2005/8/layout/list1"/>
    <dgm:cxn modelId="{19A936B0-015F-4189-B119-32836038A7D5}" type="presParOf" srcId="{3D578C99-4051-4848-A63E-933C566B4F87}" destId="{C6EAD218-5612-4FB3-99EF-5078D84E2A83}" srcOrd="4" destOrd="0" presId="urn:microsoft.com/office/officeart/2005/8/layout/list1"/>
    <dgm:cxn modelId="{E40905F1-1CED-4619-B570-F572792A6DF9}" type="presParOf" srcId="{C6EAD218-5612-4FB3-99EF-5078D84E2A83}" destId="{E5AF6641-6D19-46B5-8242-C71EE19753BE}" srcOrd="0" destOrd="0" presId="urn:microsoft.com/office/officeart/2005/8/layout/list1"/>
    <dgm:cxn modelId="{181AD332-488F-4731-82C0-D35868B7B36E}" type="presParOf" srcId="{C6EAD218-5612-4FB3-99EF-5078D84E2A83}" destId="{8B719F33-DF95-4F97-B4BA-6341B440E109}" srcOrd="1" destOrd="0" presId="urn:microsoft.com/office/officeart/2005/8/layout/list1"/>
    <dgm:cxn modelId="{B7789074-8871-4D41-8017-0650329558C5}" type="presParOf" srcId="{3D578C99-4051-4848-A63E-933C566B4F87}" destId="{D80F7B98-0998-4A26-9039-6473D57EB273}" srcOrd="5" destOrd="0" presId="urn:microsoft.com/office/officeart/2005/8/layout/list1"/>
    <dgm:cxn modelId="{B89C46A4-9C41-4C47-AF44-0D08881F4582}" type="presParOf" srcId="{3D578C99-4051-4848-A63E-933C566B4F87}" destId="{0E4DD626-6E9E-4BC2-9B93-D61217812EE7}" srcOrd="6" destOrd="0" presId="urn:microsoft.com/office/officeart/2005/8/layout/list1"/>
    <dgm:cxn modelId="{44295CF2-FDD5-4644-B931-78894E94014A}" type="presParOf" srcId="{3D578C99-4051-4848-A63E-933C566B4F87}" destId="{DDF3D9FA-05D1-4E14-8DB4-B7A8444FF256}" srcOrd="7" destOrd="0" presId="urn:microsoft.com/office/officeart/2005/8/layout/list1"/>
    <dgm:cxn modelId="{7D896411-B624-4BCF-8D17-679C28A59F6C}" type="presParOf" srcId="{3D578C99-4051-4848-A63E-933C566B4F87}" destId="{22F7396D-AA60-4A20-B042-C4DC83632B23}" srcOrd="8" destOrd="0" presId="urn:microsoft.com/office/officeart/2005/8/layout/list1"/>
    <dgm:cxn modelId="{54D86517-ED81-4CF2-8508-2E5B586639F6}" type="presParOf" srcId="{22F7396D-AA60-4A20-B042-C4DC83632B23}" destId="{83CCD21D-3363-4780-B982-C606DB8FCDAD}" srcOrd="0" destOrd="0" presId="urn:microsoft.com/office/officeart/2005/8/layout/list1"/>
    <dgm:cxn modelId="{0522AC7F-AF16-4C9D-968F-ED47DA44C781}" type="presParOf" srcId="{22F7396D-AA60-4A20-B042-C4DC83632B23}" destId="{8AF25453-D395-48A2-AD9C-8483798179F6}" srcOrd="1" destOrd="0" presId="urn:microsoft.com/office/officeart/2005/8/layout/list1"/>
    <dgm:cxn modelId="{3033C05E-34F3-419F-9DA8-4E2195D1A241}" type="presParOf" srcId="{3D578C99-4051-4848-A63E-933C566B4F87}" destId="{E3ECD309-F156-4C5F-B022-5FE11B3AE7C9}" srcOrd="9" destOrd="0" presId="urn:microsoft.com/office/officeart/2005/8/layout/list1"/>
    <dgm:cxn modelId="{F7F8562A-46D3-4502-BAEA-D47D428DABEF}" type="presParOf" srcId="{3D578C99-4051-4848-A63E-933C566B4F87}" destId="{1FAEA06E-F5C1-46E7-8AB4-5DDBA5DEC5C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8509608-C43A-4157-9BDF-1C74D8A3653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A2BFEDD-F238-4B95-BB02-E0FCD515D4F0}">
      <dgm:prSet phldrT="[Κείμενο]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hlinkClick xmlns:r="http://schemas.openxmlformats.org/officeDocument/2006/relationships" r:id="rId1" action="ppaction://hlinksldjump"/>
            </a:rPr>
            <a:t>Αγγλία</a:t>
          </a:r>
          <a:endParaRPr lang="el-GR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677BEE1-475B-4AA0-9319-485190C299FD}" type="parTrans" cxnId="{A18DBF1D-5F8F-4C4A-8DBC-BA9D34BCC598}">
      <dgm:prSet/>
      <dgm:spPr/>
      <dgm:t>
        <a:bodyPr/>
        <a:lstStyle/>
        <a:p>
          <a:endParaRPr lang="el-GR"/>
        </a:p>
      </dgm:t>
    </dgm:pt>
    <dgm:pt modelId="{5657D38D-EEA9-497A-94E6-087F5468D3F1}" type="sibTrans" cxnId="{A18DBF1D-5F8F-4C4A-8DBC-BA9D34BCC598}">
      <dgm:prSet/>
      <dgm:spPr/>
      <dgm:t>
        <a:bodyPr/>
        <a:lstStyle/>
        <a:p>
          <a:endParaRPr lang="el-GR"/>
        </a:p>
      </dgm:t>
    </dgm:pt>
    <dgm:pt modelId="{19D888AF-A43E-4BD4-ADB8-823D4CD90C1A}">
      <dgm:prSet phldrT="[Κείμενο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2" action="ppaction://hlinksldjump"/>
            </a:rPr>
            <a:t>Πολωνία</a:t>
          </a:r>
          <a:r>
            <a:rPr lang="el-GR" dirty="0" smtClean="0"/>
            <a:t> </a:t>
          </a:r>
          <a:endParaRPr lang="el-GR" dirty="0"/>
        </a:p>
      </dgm:t>
    </dgm:pt>
    <dgm:pt modelId="{E6A9019D-EC69-4A45-8890-EC78DC6473E8}" type="parTrans" cxnId="{2039E246-B57B-486A-89B0-7CF40E5E0008}">
      <dgm:prSet/>
      <dgm:spPr/>
      <dgm:t>
        <a:bodyPr/>
        <a:lstStyle/>
        <a:p>
          <a:endParaRPr lang="el-GR"/>
        </a:p>
      </dgm:t>
    </dgm:pt>
    <dgm:pt modelId="{1D6BE8AE-961A-443F-BF96-73F59B2D033E}" type="sibTrans" cxnId="{2039E246-B57B-486A-89B0-7CF40E5E0008}">
      <dgm:prSet/>
      <dgm:spPr/>
      <dgm:t>
        <a:bodyPr/>
        <a:lstStyle/>
        <a:p>
          <a:endParaRPr lang="el-GR"/>
        </a:p>
      </dgm:t>
    </dgm:pt>
    <dgm:pt modelId="{80321E80-F1CA-4EBD-B9CA-23D1DB3073E9}">
      <dgm:prSet phldrT="[Κείμενο]"/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Γαλλία</a:t>
          </a:r>
          <a:endParaRPr lang="el-GR" dirty="0"/>
        </a:p>
      </dgm:t>
    </dgm:pt>
    <dgm:pt modelId="{C7ECF4FB-9495-4879-B864-ADA8CA4CD1FF}" type="parTrans" cxnId="{05D22D81-41E0-496F-9047-4753FD5FF054}">
      <dgm:prSet/>
      <dgm:spPr/>
      <dgm:t>
        <a:bodyPr/>
        <a:lstStyle/>
        <a:p>
          <a:endParaRPr lang="el-GR"/>
        </a:p>
      </dgm:t>
    </dgm:pt>
    <dgm:pt modelId="{46ABD959-8F0A-462B-A1C6-A212B904E6B0}" type="sibTrans" cxnId="{05D22D81-41E0-496F-9047-4753FD5FF054}">
      <dgm:prSet/>
      <dgm:spPr/>
      <dgm:t>
        <a:bodyPr/>
        <a:lstStyle/>
        <a:p>
          <a:endParaRPr lang="el-GR"/>
        </a:p>
      </dgm:t>
    </dgm:pt>
    <dgm:pt modelId="{3D578C99-4051-4848-A63E-933C566B4F87}" type="pres">
      <dgm:prSet presAssocID="{38509608-C43A-4157-9BDF-1C74D8A365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AEF7895-A1AE-4DC7-86C9-058768BD3098}" type="pres">
      <dgm:prSet presAssocID="{DA2BFEDD-F238-4B95-BB02-E0FCD515D4F0}" presName="parentLin" presStyleCnt="0"/>
      <dgm:spPr/>
    </dgm:pt>
    <dgm:pt modelId="{0F5CCFA1-0980-4B45-AD4B-1FB6F277A7A6}" type="pres">
      <dgm:prSet presAssocID="{DA2BFEDD-F238-4B95-BB02-E0FCD515D4F0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4030E883-FD00-4BCC-8010-D438A6A28601}" type="pres">
      <dgm:prSet presAssocID="{DA2BFEDD-F238-4B95-BB02-E0FCD515D4F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0339961-76F2-4F8E-8CD4-9A8A59A826A8}" type="pres">
      <dgm:prSet presAssocID="{DA2BFEDD-F238-4B95-BB02-E0FCD515D4F0}" presName="negativeSpace" presStyleCnt="0"/>
      <dgm:spPr/>
    </dgm:pt>
    <dgm:pt modelId="{CA21A74F-0EB3-40D4-AA96-09E6420FACE7}" type="pres">
      <dgm:prSet presAssocID="{DA2BFEDD-F238-4B95-BB02-E0FCD515D4F0}" presName="childText" presStyleLbl="conFgAcc1" presStyleIdx="0" presStyleCnt="3">
        <dgm:presLayoutVars>
          <dgm:bulletEnabled val="1"/>
        </dgm:presLayoutVars>
      </dgm:prSet>
      <dgm:spPr/>
    </dgm:pt>
    <dgm:pt modelId="{1F99CB68-7AF4-4BF1-B1C0-26EAFBFE82C0}" type="pres">
      <dgm:prSet presAssocID="{5657D38D-EEA9-497A-94E6-087F5468D3F1}" presName="spaceBetweenRectangles" presStyleCnt="0"/>
      <dgm:spPr/>
    </dgm:pt>
    <dgm:pt modelId="{C6EAD218-5612-4FB3-99EF-5078D84E2A83}" type="pres">
      <dgm:prSet presAssocID="{19D888AF-A43E-4BD4-ADB8-823D4CD90C1A}" presName="parentLin" presStyleCnt="0"/>
      <dgm:spPr/>
    </dgm:pt>
    <dgm:pt modelId="{E5AF6641-6D19-46B5-8242-C71EE19753BE}" type="pres">
      <dgm:prSet presAssocID="{19D888AF-A43E-4BD4-ADB8-823D4CD90C1A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8B719F33-DF95-4F97-B4BA-6341B440E109}" type="pres">
      <dgm:prSet presAssocID="{19D888AF-A43E-4BD4-ADB8-823D4CD90C1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80F7B98-0998-4A26-9039-6473D57EB273}" type="pres">
      <dgm:prSet presAssocID="{19D888AF-A43E-4BD4-ADB8-823D4CD90C1A}" presName="negativeSpace" presStyleCnt="0"/>
      <dgm:spPr/>
    </dgm:pt>
    <dgm:pt modelId="{0E4DD626-6E9E-4BC2-9B93-D61217812EE7}" type="pres">
      <dgm:prSet presAssocID="{19D888AF-A43E-4BD4-ADB8-823D4CD90C1A}" presName="childText" presStyleLbl="conFgAcc1" presStyleIdx="1" presStyleCnt="3">
        <dgm:presLayoutVars>
          <dgm:bulletEnabled val="1"/>
        </dgm:presLayoutVars>
      </dgm:prSet>
      <dgm:spPr/>
    </dgm:pt>
    <dgm:pt modelId="{DDF3D9FA-05D1-4E14-8DB4-B7A8444FF256}" type="pres">
      <dgm:prSet presAssocID="{1D6BE8AE-961A-443F-BF96-73F59B2D033E}" presName="spaceBetweenRectangles" presStyleCnt="0"/>
      <dgm:spPr/>
    </dgm:pt>
    <dgm:pt modelId="{22F7396D-AA60-4A20-B042-C4DC83632B23}" type="pres">
      <dgm:prSet presAssocID="{80321E80-F1CA-4EBD-B9CA-23D1DB3073E9}" presName="parentLin" presStyleCnt="0"/>
      <dgm:spPr/>
    </dgm:pt>
    <dgm:pt modelId="{83CCD21D-3363-4780-B982-C606DB8FCDAD}" type="pres">
      <dgm:prSet presAssocID="{80321E80-F1CA-4EBD-B9CA-23D1DB3073E9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8AF25453-D395-48A2-AD9C-8483798179F6}" type="pres">
      <dgm:prSet presAssocID="{80321E80-F1CA-4EBD-B9CA-23D1DB3073E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3ECD309-F156-4C5F-B022-5FE11B3AE7C9}" type="pres">
      <dgm:prSet presAssocID="{80321E80-F1CA-4EBD-B9CA-23D1DB3073E9}" presName="negativeSpace" presStyleCnt="0"/>
      <dgm:spPr/>
    </dgm:pt>
    <dgm:pt modelId="{1FAEA06E-F5C1-46E7-8AB4-5DDBA5DEC5C0}" type="pres">
      <dgm:prSet presAssocID="{80321E80-F1CA-4EBD-B9CA-23D1DB3073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8DBF1D-5F8F-4C4A-8DBC-BA9D34BCC598}" srcId="{38509608-C43A-4157-9BDF-1C74D8A36538}" destId="{DA2BFEDD-F238-4B95-BB02-E0FCD515D4F0}" srcOrd="0" destOrd="0" parTransId="{2677BEE1-475B-4AA0-9319-485190C299FD}" sibTransId="{5657D38D-EEA9-497A-94E6-087F5468D3F1}"/>
    <dgm:cxn modelId="{34F00678-E160-41D6-BDEC-877A11BD3FC0}" type="presOf" srcId="{80321E80-F1CA-4EBD-B9CA-23D1DB3073E9}" destId="{8AF25453-D395-48A2-AD9C-8483798179F6}" srcOrd="1" destOrd="0" presId="urn:microsoft.com/office/officeart/2005/8/layout/list1"/>
    <dgm:cxn modelId="{05D22D81-41E0-496F-9047-4753FD5FF054}" srcId="{38509608-C43A-4157-9BDF-1C74D8A36538}" destId="{80321E80-F1CA-4EBD-B9CA-23D1DB3073E9}" srcOrd="2" destOrd="0" parTransId="{C7ECF4FB-9495-4879-B864-ADA8CA4CD1FF}" sibTransId="{46ABD959-8F0A-462B-A1C6-A212B904E6B0}"/>
    <dgm:cxn modelId="{2039E246-B57B-486A-89B0-7CF40E5E0008}" srcId="{38509608-C43A-4157-9BDF-1C74D8A36538}" destId="{19D888AF-A43E-4BD4-ADB8-823D4CD90C1A}" srcOrd="1" destOrd="0" parTransId="{E6A9019D-EC69-4A45-8890-EC78DC6473E8}" sibTransId="{1D6BE8AE-961A-443F-BF96-73F59B2D033E}"/>
    <dgm:cxn modelId="{562A7080-7486-4A72-ACD1-2B55408FC898}" type="presOf" srcId="{38509608-C43A-4157-9BDF-1C74D8A36538}" destId="{3D578C99-4051-4848-A63E-933C566B4F87}" srcOrd="0" destOrd="0" presId="urn:microsoft.com/office/officeart/2005/8/layout/list1"/>
    <dgm:cxn modelId="{D6D9680F-CF90-481E-92E7-1DD4998A6800}" type="presOf" srcId="{DA2BFEDD-F238-4B95-BB02-E0FCD515D4F0}" destId="{4030E883-FD00-4BCC-8010-D438A6A28601}" srcOrd="1" destOrd="0" presId="urn:microsoft.com/office/officeart/2005/8/layout/list1"/>
    <dgm:cxn modelId="{470B24B5-1994-4CA0-BAB0-37F6DEF6CA59}" type="presOf" srcId="{19D888AF-A43E-4BD4-ADB8-823D4CD90C1A}" destId="{8B719F33-DF95-4F97-B4BA-6341B440E109}" srcOrd="1" destOrd="0" presId="urn:microsoft.com/office/officeart/2005/8/layout/list1"/>
    <dgm:cxn modelId="{4A8EEB5B-5AA7-49F9-AC59-BFBDBCF5F5CC}" type="presOf" srcId="{19D888AF-A43E-4BD4-ADB8-823D4CD90C1A}" destId="{E5AF6641-6D19-46B5-8242-C71EE19753BE}" srcOrd="0" destOrd="0" presId="urn:microsoft.com/office/officeart/2005/8/layout/list1"/>
    <dgm:cxn modelId="{27624CFA-E616-4E34-8480-3200D301DC4A}" type="presOf" srcId="{DA2BFEDD-F238-4B95-BB02-E0FCD515D4F0}" destId="{0F5CCFA1-0980-4B45-AD4B-1FB6F277A7A6}" srcOrd="0" destOrd="0" presId="urn:microsoft.com/office/officeart/2005/8/layout/list1"/>
    <dgm:cxn modelId="{C864BFDC-BFAA-4609-85AC-8B5D0E94E33B}" type="presOf" srcId="{80321E80-F1CA-4EBD-B9CA-23D1DB3073E9}" destId="{83CCD21D-3363-4780-B982-C606DB8FCDAD}" srcOrd="0" destOrd="0" presId="urn:microsoft.com/office/officeart/2005/8/layout/list1"/>
    <dgm:cxn modelId="{9A07C50F-53F3-40BD-9A74-0FC4FD0BFFA1}" type="presParOf" srcId="{3D578C99-4051-4848-A63E-933C566B4F87}" destId="{CAEF7895-A1AE-4DC7-86C9-058768BD3098}" srcOrd="0" destOrd="0" presId="urn:microsoft.com/office/officeart/2005/8/layout/list1"/>
    <dgm:cxn modelId="{66513CB6-C800-4A5B-9FD4-41BD8C004382}" type="presParOf" srcId="{CAEF7895-A1AE-4DC7-86C9-058768BD3098}" destId="{0F5CCFA1-0980-4B45-AD4B-1FB6F277A7A6}" srcOrd="0" destOrd="0" presId="urn:microsoft.com/office/officeart/2005/8/layout/list1"/>
    <dgm:cxn modelId="{71FCFEDB-EF16-4F2E-B955-63F31312B659}" type="presParOf" srcId="{CAEF7895-A1AE-4DC7-86C9-058768BD3098}" destId="{4030E883-FD00-4BCC-8010-D438A6A28601}" srcOrd="1" destOrd="0" presId="urn:microsoft.com/office/officeart/2005/8/layout/list1"/>
    <dgm:cxn modelId="{DC9B2FEC-2A6D-4C9B-A8F2-18A5CE416E0C}" type="presParOf" srcId="{3D578C99-4051-4848-A63E-933C566B4F87}" destId="{10339961-76F2-4F8E-8CD4-9A8A59A826A8}" srcOrd="1" destOrd="0" presId="urn:microsoft.com/office/officeart/2005/8/layout/list1"/>
    <dgm:cxn modelId="{0FCBE34E-40BB-45F9-9099-0A32D56FA241}" type="presParOf" srcId="{3D578C99-4051-4848-A63E-933C566B4F87}" destId="{CA21A74F-0EB3-40D4-AA96-09E6420FACE7}" srcOrd="2" destOrd="0" presId="urn:microsoft.com/office/officeart/2005/8/layout/list1"/>
    <dgm:cxn modelId="{A4136940-2AA0-414C-B901-C64B1C99FDFC}" type="presParOf" srcId="{3D578C99-4051-4848-A63E-933C566B4F87}" destId="{1F99CB68-7AF4-4BF1-B1C0-26EAFBFE82C0}" srcOrd="3" destOrd="0" presId="urn:microsoft.com/office/officeart/2005/8/layout/list1"/>
    <dgm:cxn modelId="{0BA7CC6D-E4C6-4C7F-A24A-3CF23934C6AE}" type="presParOf" srcId="{3D578C99-4051-4848-A63E-933C566B4F87}" destId="{C6EAD218-5612-4FB3-99EF-5078D84E2A83}" srcOrd="4" destOrd="0" presId="urn:microsoft.com/office/officeart/2005/8/layout/list1"/>
    <dgm:cxn modelId="{6E1DC046-636B-401B-B56A-339D1E5147AC}" type="presParOf" srcId="{C6EAD218-5612-4FB3-99EF-5078D84E2A83}" destId="{E5AF6641-6D19-46B5-8242-C71EE19753BE}" srcOrd="0" destOrd="0" presId="urn:microsoft.com/office/officeart/2005/8/layout/list1"/>
    <dgm:cxn modelId="{5378D3E9-369F-41AC-B3B7-C8E0DA565769}" type="presParOf" srcId="{C6EAD218-5612-4FB3-99EF-5078D84E2A83}" destId="{8B719F33-DF95-4F97-B4BA-6341B440E109}" srcOrd="1" destOrd="0" presId="urn:microsoft.com/office/officeart/2005/8/layout/list1"/>
    <dgm:cxn modelId="{1C144375-A13D-424F-B5AC-9C40A1A04ADB}" type="presParOf" srcId="{3D578C99-4051-4848-A63E-933C566B4F87}" destId="{D80F7B98-0998-4A26-9039-6473D57EB273}" srcOrd="5" destOrd="0" presId="urn:microsoft.com/office/officeart/2005/8/layout/list1"/>
    <dgm:cxn modelId="{52BCC42D-638C-4E66-88D3-8B71529EC56C}" type="presParOf" srcId="{3D578C99-4051-4848-A63E-933C566B4F87}" destId="{0E4DD626-6E9E-4BC2-9B93-D61217812EE7}" srcOrd="6" destOrd="0" presId="urn:microsoft.com/office/officeart/2005/8/layout/list1"/>
    <dgm:cxn modelId="{66F375C6-02C0-4EBA-A7D4-E3BD3D46073D}" type="presParOf" srcId="{3D578C99-4051-4848-A63E-933C566B4F87}" destId="{DDF3D9FA-05D1-4E14-8DB4-B7A8444FF256}" srcOrd="7" destOrd="0" presId="urn:microsoft.com/office/officeart/2005/8/layout/list1"/>
    <dgm:cxn modelId="{1E058027-41BF-4357-9D25-665E2FA1AA9A}" type="presParOf" srcId="{3D578C99-4051-4848-A63E-933C566B4F87}" destId="{22F7396D-AA60-4A20-B042-C4DC83632B23}" srcOrd="8" destOrd="0" presId="urn:microsoft.com/office/officeart/2005/8/layout/list1"/>
    <dgm:cxn modelId="{B94E1079-40DD-4F32-A6A7-3132186D7FD2}" type="presParOf" srcId="{22F7396D-AA60-4A20-B042-C4DC83632B23}" destId="{83CCD21D-3363-4780-B982-C606DB8FCDAD}" srcOrd="0" destOrd="0" presId="urn:microsoft.com/office/officeart/2005/8/layout/list1"/>
    <dgm:cxn modelId="{4828FCE4-85D1-4071-A00E-2BC57DA41171}" type="presParOf" srcId="{22F7396D-AA60-4A20-B042-C4DC83632B23}" destId="{8AF25453-D395-48A2-AD9C-8483798179F6}" srcOrd="1" destOrd="0" presId="urn:microsoft.com/office/officeart/2005/8/layout/list1"/>
    <dgm:cxn modelId="{B9B5FB4D-72E6-4A81-96AF-00850045B351}" type="presParOf" srcId="{3D578C99-4051-4848-A63E-933C566B4F87}" destId="{E3ECD309-F156-4C5F-B022-5FE11B3AE7C9}" srcOrd="9" destOrd="0" presId="urn:microsoft.com/office/officeart/2005/8/layout/list1"/>
    <dgm:cxn modelId="{35302E20-7CBB-4BE5-88C8-7AF70DE23709}" type="presParOf" srcId="{3D578C99-4051-4848-A63E-933C566B4F87}" destId="{1FAEA06E-F5C1-46E7-8AB4-5DDBA5DEC5C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8509608-C43A-4157-9BDF-1C74D8A3653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A2BFEDD-F238-4B95-BB02-E0FCD515D4F0}">
      <dgm:prSet phldrT="[Κείμενο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ΌΧΙ</a:t>
          </a:r>
          <a:r>
            <a:rPr lang="el-GR" dirty="0" smtClean="0"/>
            <a:t> </a:t>
          </a:r>
          <a:endParaRPr lang="el-GR" dirty="0"/>
        </a:p>
      </dgm:t>
    </dgm:pt>
    <dgm:pt modelId="{2677BEE1-475B-4AA0-9319-485190C299FD}" type="parTrans" cxnId="{A18DBF1D-5F8F-4C4A-8DBC-BA9D34BCC598}">
      <dgm:prSet/>
      <dgm:spPr/>
      <dgm:t>
        <a:bodyPr/>
        <a:lstStyle/>
        <a:p>
          <a:endParaRPr lang="el-GR"/>
        </a:p>
      </dgm:t>
    </dgm:pt>
    <dgm:pt modelId="{5657D38D-EEA9-497A-94E6-087F5468D3F1}" type="sibTrans" cxnId="{A18DBF1D-5F8F-4C4A-8DBC-BA9D34BCC598}">
      <dgm:prSet/>
      <dgm:spPr/>
      <dgm:t>
        <a:bodyPr/>
        <a:lstStyle/>
        <a:p>
          <a:endParaRPr lang="el-GR"/>
        </a:p>
      </dgm:t>
    </dgm:pt>
    <dgm:pt modelId="{19D888AF-A43E-4BD4-ADB8-823D4CD90C1A}">
      <dgm:prSet phldrT="[Κείμενο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ΜΟΛΩΝ ΛΑΒΕ</a:t>
          </a:r>
          <a:endParaRPr lang="el-GR" dirty="0"/>
        </a:p>
      </dgm:t>
    </dgm:pt>
    <dgm:pt modelId="{E6A9019D-EC69-4A45-8890-EC78DC6473E8}" type="parTrans" cxnId="{2039E246-B57B-486A-89B0-7CF40E5E0008}">
      <dgm:prSet/>
      <dgm:spPr/>
      <dgm:t>
        <a:bodyPr/>
        <a:lstStyle/>
        <a:p>
          <a:endParaRPr lang="el-GR"/>
        </a:p>
      </dgm:t>
    </dgm:pt>
    <dgm:pt modelId="{1D6BE8AE-961A-443F-BF96-73F59B2D033E}" type="sibTrans" cxnId="{2039E246-B57B-486A-89B0-7CF40E5E0008}">
      <dgm:prSet/>
      <dgm:spPr/>
      <dgm:t>
        <a:bodyPr/>
        <a:lstStyle/>
        <a:p>
          <a:endParaRPr lang="el-GR"/>
        </a:p>
      </dgm:t>
    </dgm:pt>
    <dgm:pt modelId="{80321E80-F1CA-4EBD-B9CA-23D1DB3073E9}">
      <dgm:prSet phldrT="[Κείμενο]"/>
      <dgm:spPr/>
      <dgm:t>
        <a:bodyPr/>
        <a:lstStyle/>
        <a:p>
          <a:r>
            <a:rPr lang="el-GR" dirty="0" smtClean="0">
              <a:hlinkClick xmlns:r="http://schemas.openxmlformats.org/officeDocument/2006/relationships" r:id="rId2" action="ppaction://hlinksldjump"/>
            </a:rPr>
            <a:t>Λοιπόν, έχουμε πόλεμο</a:t>
          </a:r>
          <a:r>
            <a:rPr lang="el-GR" dirty="0" smtClean="0"/>
            <a:t>.</a:t>
          </a:r>
          <a:endParaRPr lang="el-GR" dirty="0"/>
        </a:p>
      </dgm:t>
    </dgm:pt>
    <dgm:pt modelId="{C7ECF4FB-9495-4879-B864-ADA8CA4CD1FF}" type="parTrans" cxnId="{05D22D81-41E0-496F-9047-4753FD5FF054}">
      <dgm:prSet/>
      <dgm:spPr/>
      <dgm:t>
        <a:bodyPr/>
        <a:lstStyle/>
        <a:p>
          <a:endParaRPr lang="el-GR"/>
        </a:p>
      </dgm:t>
    </dgm:pt>
    <dgm:pt modelId="{46ABD959-8F0A-462B-A1C6-A212B904E6B0}" type="sibTrans" cxnId="{05D22D81-41E0-496F-9047-4753FD5FF054}">
      <dgm:prSet/>
      <dgm:spPr/>
      <dgm:t>
        <a:bodyPr/>
        <a:lstStyle/>
        <a:p>
          <a:endParaRPr lang="el-GR"/>
        </a:p>
      </dgm:t>
    </dgm:pt>
    <dgm:pt modelId="{3D578C99-4051-4848-A63E-933C566B4F87}" type="pres">
      <dgm:prSet presAssocID="{38509608-C43A-4157-9BDF-1C74D8A365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AEF7895-A1AE-4DC7-86C9-058768BD3098}" type="pres">
      <dgm:prSet presAssocID="{DA2BFEDD-F238-4B95-BB02-E0FCD515D4F0}" presName="parentLin" presStyleCnt="0"/>
      <dgm:spPr/>
    </dgm:pt>
    <dgm:pt modelId="{0F5CCFA1-0980-4B45-AD4B-1FB6F277A7A6}" type="pres">
      <dgm:prSet presAssocID="{DA2BFEDD-F238-4B95-BB02-E0FCD515D4F0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4030E883-FD00-4BCC-8010-D438A6A28601}" type="pres">
      <dgm:prSet presAssocID="{DA2BFEDD-F238-4B95-BB02-E0FCD515D4F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0339961-76F2-4F8E-8CD4-9A8A59A826A8}" type="pres">
      <dgm:prSet presAssocID="{DA2BFEDD-F238-4B95-BB02-E0FCD515D4F0}" presName="negativeSpace" presStyleCnt="0"/>
      <dgm:spPr/>
    </dgm:pt>
    <dgm:pt modelId="{CA21A74F-0EB3-40D4-AA96-09E6420FACE7}" type="pres">
      <dgm:prSet presAssocID="{DA2BFEDD-F238-4B95-BB02-E0FCD515D4F0}" presName="childText" presStyleLbl="conFgAcc1" presStyleIdx="0" presStyleCnt="3">
        <dgm:presLayoutVars>
          <dgm:bulletEnabled val="1"/>
        </dgm:presLayoutVars>
      </dgm:prSet>
      <dgm:spPr/>
    </dgm:pt>
    <dgm:pt modelId="{1F99CB68-7AF4-4BF1-B1C0-26EAFBFE82C0}" type="pres">
      <dgm:prSet presAssocID="{5657D38D-EEA9-497A-94E6-087F5468D3F1}" presName="spaceBetweenRectangles" presStyleCnt="0"/>
      <dgm:spPr/>
    </dgm:pt>
    <dgm:pt modelId="{C6EAD218-5612-4FB3-99EF-5078D84E2A83}" type="pres">
      <dgm:prSet presAssocID="{19D888AF-A43E-4BD4-ADB8-823D4CD90C1A}" presName="parentLin" presStyleCnt="0"/>
      <dgm:spPr/>
    </dgm:pt>
    <dgm:pt modelId="{E5AF6641-6D19-46B5-8242-C71EE19753BE}" type="pres">
      <dgm:prSet presAssocID="{19D888AF-A43E-4BD4-ADB8-823D4CD90C1A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8B719F33-DF95-4F97-B4BA-6341B440E109}" type="pres">
      <dgm:prSet presAssocID="{19D888AF-A43E-4BD4-ADB8-823D4CD90C1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80F7B98-0998-4A26-9039-6473D57EB273}" type="pres">
      <dgm:prSet presAssocID="{19D888AF-A43E-4BD4-ADB8-823D4CD90C1A}" presName="negativeSpace" presStyleCnt="0"/>
      <dgm:spPr/>
    </dgm:pt>
    <dgm:pt modelId="{0E4DD626-6E9E-4BC2-9B93-D61217812EE7}" type="pres">
      <dgm:prSet presAssocID="{19D888AF-A43E-4BD4-ADB8-823D4CD90C1A}" presName="childText" presStyleLbl="conFgAcc1" presStyleIdx="1" presStyleCnt="3">
        <dgm:presLayoutVars>
          <dgm:bulletEnabled val="1"/>
        </dgm:presLayoutVars>
      </dgm:prSet>
      <dgm:spPr/>
    </dgm:pt>
    <dgm:pt modelId="{DDF3D9FA-05D1-4E14-8DB4-B7A8444FF256}" type="pres">
      <dgm:prSet presAssocID="{1D6BE8AE-961A-443F-BF96-73F59B2D033E}" presName="spaceBetweenRectangles" presStyleCnt="0"/>
      <dgm:spPr/>
    </dgm:pt>
    <dgm:pt modelId="{22F7396D-AA60-4A20-B042-C4DC83632B23}" type="pres">
      <dgm:prSet presAssocID="{80321E80-F1CA-4EBD-B9CA-23D1DB3073E9}" presName="parentLin" presStyleCnt="0"/>
      <dgm:spPr/>
    </dgm:pt>
    <dgm:pt modelId="{83CCD21D-3363-4780-B982-C606DB8FCDAD}" type="pres">
      <dgm:prSet presAssocID="{80321E80-F1CA-4EBD-B9CA-23D1DB3073E9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8AF25453-D395-48A2-AD9C-8483798179F6}" type="pres">
      <dgm:prSet presAssocID="{80321E80-F1CA-4EBD-B9CA-23D1DB3073E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3ECD309-F156-4C5F-B022-5FE11B3AE7C9}" type="pres">
      <dgm:prSet presAssocID="{80321E80-F1CA-4EBD-B9CA-23D1DB3073E9}" presName="negativeSpace" presStyleCnt="0"/>
      <dgm:spPr/>
    </dgm:pt>
    <dgm:pt modelId="{1FAEA06E-F5C1-46E7-8AB4-5DDBA5DEC5C0}" type="pres">
      <dgm:prSet presAssocID="{80321E80-F1CA-4EBD-B9CA-23D1DB3073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8DBF1D-5F8F-4C4A-8DBC-BA9D34BCC598}" srcId="{38509608-C43A-4157-9BDF-1C74D8A36538}" destId="{DA2BFEDD-F238-4B95-BB02-E0FCD515D4F0}" srcOrd="0" destOrd="0" parTransId="{2677BEE1-475B-4AA0-9319-485190C299FD}" sibTransId="{5657D38D-EEA9-497A-94E6-087F5468D3F1}"/>
    <dgm:cxn modelId="{4F0E67A6-C398-4792-84F2-21EF8AD8492E}" type="presOf" srcId="{19D888AF-A43E-4BD4-ADB8-823D4CD90C1A}" destId="{8B719F33-DF95-4F97-B4BA-6341B440E109}" srcOrd="1" destOrd="0" presId="urn:microsoft.com/office/officeart/2005/8/layout/list1"/>
    <dgm:cxn modelId="{05D22D81-41E0-496F-9047-4753FD5FF054}" srcId="{38509608-C43A-4157-9BDF-1C74D8A36538}" destId="{80321E80-F1CA-4EBD-B9CA-23D1DB3073E9}" srcOrd="2" destOrd="0" parTransId="{C7ECF4FB-9495-4879-B864-ADA8CA4CD1FF}" sibTransId="{46ABD959-8F0A-462B-A1C6-A212B904E6B0}"/>
    <dgm:cxn modelId="{2039E246-B57B-486A-89B0-7CF40E5E0008}" srcId="{38509608-C43A-4157-9BDF-1C74D8A36538}" destId="{19D888AF-A43E-4BD4-ADB8-823D4CD90C1A}" srcOrd="1" destOrd="0" parTransId="{E6A9019D-EC69-4A45-8890-EC78DC6473E8}" sibTransId="{1D6BE8AE-961A-443F-BF96-73F59B2D033E}"/>
    <dgm:cxn modelId="{462A815A-116C-4830-8507-C8077473F395}" type="presOf" srcId="{80321E80-F1CA-4EBD-B9CA-23D1DB3073E9}" destId="{8AF25453-D395-48A2-AD9C-8483798179F6}" srcOrd="1" destOrd="0" presId="urn:microsoft.com/office/officeart/2005/8/layout/list1"/>
    <dgm:cxn modelId="{F7D1195F-A0C3-4134-BF58-85E5DE58E68D}" type="presOf" srcId="{DA2BFEDD-F238-4B95-BB02-E0FCD515D4F0}" destId="{4030E883-FD00-4BCC-8010-D438A6A28601}" srcOrd="1" destOrd="0" presId="urn:microsoft.com/office/officeart/2005/8/layout/list1"/>
    <dgm:cxn modelId="{AD1EF060-87A1-4AA8-B7E9-F2959578D94B}" type="presOf" srcId="{80321E80-F1CA-4EBD-B9CA-23D1DB3073E9}" destId="{83CCD21D-3363-4780-B982-C606DB8FCDAD}" srcOrd="0" destOrd="0" presId="urn:microsoft.com/office/officeart/2005/8/layout/list1"/>
    <dgm:cxn modelId="{94841E42-EB3F-495C-AD80-F2C529469E56}" type="presOf" srcId="{38509608-C43A-4157-9BDF-1C74D8A36538}" destId="{3D578C99-4051-4848-A63E-933C566B4F87}" srcOrd="0" destOrd="0" presId="urn:microsoft.com/office/officeart/2005/8/layout/list1"/>
    <dgm:cxn modelId="{82BFFD13-9B4D-4E7F-A2CB-CA223879CEAA}" type="presOf" srcId="{19D888AF-A43E-4BD4-ADB8-823D4CD90C1A}" destId="{E5AF6641-6D19-46B5-8242-C71EE19753BE}" srcOrd="0" destOrd="0" presId="urn:microsoft.com/office/officeart/2005/8/layout/list1"/>
    <dgm:cxn modelId="{6FD896FC-D26A-45AB-BF54-61E7F459CD03}" type="presOf" srcId="{DA2BFEDD-F238-4B95-BB02-E0FCD515D4F0}" destId="{0F5CCFA1-0980-4B45-AD4B-1FB6F277A7A6}" srcOrd="0" destOrd="0" presId="urn:microsoft.com/office/officeart/2005/8/layout/list1"/>
    <dgm:cxn modelId="{27AF1262-E023-421E-A183-B04423AA4762}" type="presParOf" srcId="{3D578C99-4051-4848-A63E-933C566B4F87}" destId="{CAEF7895-A1AE-4DC7-86C9-058768BD3098}" srcOrd="0" destOrd="0" presId="urn:microsoft.com/office/officeart/2005/8/layout/list1"/>
    <dgm:cxn modelId="{E5BCB585-9E50-474B-8D60-44F3052E2184}" type="presParOf" srcId="{CAEF7895-A1AE-4DC7-86C9-058768BD3098}" destId="{0F5CCFA1-0980-4B45-AD4B-1FB6F277A7A6}" srcOrd="0" destOrd="0" presId="urn:microsoft.com/office/officeart/2005/8/layout/list1"/>
    <dgm:cxn modelId="{C59BE124-70FA-4692-AE7A-E2D4C2E31F8A}" type="presParOf" srcId="{CAEF7895-A1AE-4DC7-86C9-058768BD3098}" destId="{4030E883-FD00-4BCC-8010-D438A6A28601}" srcOrd="1" destOrd="0" presId="urn:microsoft.com/office/officeart/2005/8/layout/list1"/>
    <dgm:cxn modelId="{BAF55783-CAFD-47E1-BBBD-4B6DF3F784AA}" type="presParOf" srcId="{3D578C99-4051-4848-A63E-933C566B4F87}" destId="{10339961-76F2-4F8E-8CD4-9A8A59A826A8}" srcOrd="1" destOrd="0" presId="urn:microsoft.com/office/officeart/2005/8/layout/list1"/>
    <dgm:cxn modelId="{2FD9C4A4-7626-49A0-B5A2-75DD9DF9BB28}" type="presParOf" srcId="{3D578C99-4051-4848-A63E-933C566B4F87}" destId="{CA21A74F-0EB3-40D4-AA96-09E6420FACE7}" srcOrd="2" destOrd="0" presId="urn:microsoft.com/office/officeart/2005/8/layout/list1"/>
    <dgm:cxn modelId="{573A3C74-F1F9-40A3-AB2F-358F390AF289}" type="presParOf" srcId="{3D578C99-4051-4848-A63E-933C566B4F87}" destId="{1F99CB68-7AF4-4BF1-B1C0-26EAFBFE82C0}" srcOrd="3" destOrd="0" presId="urn:microsoft.com/office/officeart/2005/8/layout/list1"/>
    <dgm:cxn modelId="{30055D9D-31F5-49BC-BCAF-E28CE376AFA7}" type="presParOf" srcId="{3D578C99-4051-4848-A63E-933C566B4F87}" destId="{C6EAD218-5612-4FB3-99EF-5078D84E2A83}" srcOrd="4" destOrd="0" presId="urn:microsoft.com/office/officeart/2005/8/layout/list1"/>
    <dgm:cxn modelId="{4424FBBA-DC0A-4843-A559-529A4C6E5E7C}" type="presParOf" srcId="{C6EAD218-5612-4FB3-99EF-5078D84E2A83}" destId="{E5AF6641-6D19-46B5-8242-C71EE19753BE}" srcOrd="0" destOrd="0" presId="urn:microsoft.com/office/officeart/2005/8/layout/list1"/>
    <dgm:cxn modelId="{FFFE0A69-E15F-464B-959B-4452C8E37232}" type="presParOf" srcId="{C6EAD218-5612-4FB3-99EF-5078D84E2A83}" destId="{8B719F33-DF95-4F97-B4BA-6341B440E109}" srcOrd="1" destOrd="0" presId="urn:microsoft.com/office/officeart/2005/8/layout/list1"/>
    <dgm:cxn modelId="{AAD70586-C284-46BB-8FF7-1ED51CD8D7D7}" type="presParOf" srcId="{3D578C99-4051-4848-A63E-933C566B4F87}" destId="{D80F7B98-0998-4A26-9039-6473D57EB273}" srcOrd="5" destOrd="0" presId="urn:microsoft.com/office/officeart/2005/8/layout/list1"/>
    <dgm:cxn modelId="{D91CCE05-F1BF-4AC1-8D56-5F0973B72865}" type="presParOf" srcId="{3D578C99-4051-4848-A63E-933C566B4F87}" destId="{0E4DD626-6E9E-4BC2-9B93-D61217812EE7}" srcOrd="6" destOrd="0" presId="urn:microsoft.com/office/officeart/2005/8/layout/list1"/>
    <dgm:cxn modelId="{EF16344D-8DEC-4138-B845-2DF08B4A8D54}" type="presParOf" srcId="{3D578C99-4051-4848-A63E-933C566B4F87}" destId="{DDF3D9FA-05D1-4E14-8DB4-B7A8444FF256}" srcOrd="7" destOrd="0" presId="urn:microsoft.com/office/officeart/2005/8/layout/list1"/>
    <dgm:cxn modelId="{3B1A97C5-3BA5-4B3F-9814-375BC6C0BD82}" type="presParOf" srcId="{3D578C99-4051-4848-A63E-933C566B4F87}" destId="{22F7396D-AA60-4A20-B042-C4DC83632B23}" srcOrd="8" destOrd="0" presId="urn:microsoft.com/office/officeart/2005/8/layout/list1"/>
    <dgm:cxn modelId="{CBC1087C-B993-4E01-8BD7-F9271AF7EA69}" type="presParOf" srcId="{22F7396D-AA60-4A20-B042-C4DC83632B23}" destId="{83CCD21D-3363-4780-B982-C606DB8FCDAD}" srcOrd="0" destOrd="0" presId="urn:microsoft.com/office/officeart/2005/8/layout/list1"/>
    <dgm:cxn modelId="{5D59582A-B557-4EDB-B262-8B6CA95785D4}" type="presParOf" srcId="{22F7396D-AA60-4A20-B042-C4DC83632B23}" destId="{8AF25453-D395-48A2-AD9C-8483798179F6}" srcOrd="1" destOrd="0" presId="urn:microsoft.com/office/officeart/2005/8/layout/list1"/>
    <dgm:cxn modelId="{0FA1BEDC-D83A-4031-81D4-3F9CE4BCC82F}" type="presParOf" srcId="{3D578C99-4051-4848-A63E-933C566B4F87}" destId="{E3ECD309-F156-4C5F-B022-5FE11B3AE7C9}" srcOrd="9" destOrd="0" presId="urn:microsoft.com/office/officeart/2005/8/layout/list1"/>
    <dgm:cxn modelId="{9CB0DCC6-71B9-4B5E-8012-1C969797016D}" type="presParOf" srcId="{3D578C99-4051-4848-A63E-933C566B4F87}" destId="{1FAEA06E-F5C1-46E7-8AB4-5DDBA5DEC5C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8509608-C43A-4157-9BDF-1C74D8A3653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A2BFEDD-F238-4B95-BB02-E0FCD515D4F0}">
      <dgm:prSet phldrT="[Κείμενο]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Πρωθυπουργός</a:t>
          </a:r>
          <a:endParaRPr lang="el-GR" dirty="0"/>
        </a:p>
      </dgm:t>
    </dgm:pt>
    <dgm:pt modelId="{2677BEE1-475B-4AA0-9319-485190C299FD}" type="parTrans" cxnId="{A18DBF1D-5F8F-4C4A-8DBC-BA9D34BCC598}">
      <dgm:prSet/>
      <dgm:spPr/>
      <dgm:t>
        <a:bodyPr/>
        <a:lstStyle/>
        <a:p>
          <a:endParaRPr lang="el-GR"/>
        </a:p>
      </dgm:t>
    </dgm:pt>
    <dgm:pt modelId="{5657D38D-EEA9-497A-94E6-087F5468D3F1}" type="sibTrans" cxnId="{A18DBF1D-5F8F-4C4A-8DBC-BA9D34BCC598}">
      <dgm:prSet/>
      <dgm:spPr/>
      <dgm:t>
        <a:bodyPr/>
        <a:lstStyle/>
        <a:p>
          <a:endParaRPr lang="el-GR"/>
        </a:p>
      </dgm:t>
    </dgm:pt>
    <dgm:pt modelId="{19D888AF-A43E-4BD4-ADB8-823D4CD90C1A}">
      <dgm:prSet phldrT="[Κείμενο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Αντιβασιλέας</a:t>
          </a:r>
          <a:endParaRPr lang="el-GR" dirty="0"/>
        </a:p>
      </dgm:t>
    </dgm:pt>
    <dgm:pt modelId="{E6A9019D-EC69-4A45-8890-EC78DC6473E8}" type="parTrans" cxnId="{2039E246-B57B-486A-89B0-7CF40E5E0008}">
      <dgm:prSet/>
      <dgm:spPr/>
      <dgm:t>
        <a:bodyPr/>
        <a:lstStyle/>
        <a:p>
          <a:endParaRPr lang="el-GR"/>
        </a:p>
      </dgm:t>
    </dgm:pt>
    <dgm:pt modelId="{1D6BE8AE-961A-443F-BF96-73F59B2D033E}" type="sibTrans" cxnId="{2039E246-B57B-486A-89B0-7CF40E5E0008}">
      <dgm:prSet/>
      <dgm:spPr/>
      <dgm:t>
        <a:bodyPr/>
        <a:lstStyle/>
        <a:p>
          <a:endParaRPr lang="el-GR"/>
        </a:p>
      </dgm:t>
    </dgm:pt>
    <dgm:pt modelId="{80321E80-F1CA-4EBD-B9CA-23D1DB3073E9}">
      <dgm:prSet phldrT="[Κείμενο]"/>
      <dgm:spPr/>
      <dgm:t>
        <a:bodyPr/>
        <a:lstStyle/>
        <a:p>
          <a:r>
            <a:rPr lang="el-GR" dirty="0" smtClean="0">
              <a:hlinkClick xmlns:r="http://schemas.openxmlformats.org/officeDocument/2006/relationships" r:id="rId2" action="ppaction://hlinksldjump"/>
            </a:rPr>
            <a:t>Δικτάτορας</a:t>
          </a:r>
          <a:endParaRPr lang="el-GR" dirty="0"/>
        </a:p>
      </dgm:t>
    </dgm:pt>
    <dgm:pt modelId="{C7ECF4FB-9495-4879-B864-ADA8CA4CD1FF}" type="parTrans" cxnId="{05D22D81-41E0-496F-9047-4753FD5FF054}">
      <dgm:prSet/>
      <dgm:spPr/>
      <dgm:t>
        <a:bodyPr/>
        <a:lstStyle/>
        <a:p>
          <a:endParaRPr lang="el-GR"/>
        </a:p>
      </dgm:t>
    </dgm:pt>
    <dgm:pt modelId="{46ABD959-8F0A-462B-A1C6-A212B904E6B0}" type="sibTrans" cxnId="{05D22D81-41E0-496F-9047-4753FD5FF054}">
      <dgm:prSet/>
      <dgm:spPr/>
      <dgm:t>
        <a:bodyPr/>
        <a:lstStyle/>
        <a:p>
          <a:endParaRPr lang="el-GR"/>
        </a:p>
      </dgm:t>
    </dgm:pt>
    <dgm:pt modelId="{3D578C99-4051-4848-A63E-933C566B4F87}" type="pres">
      <dgm:prSet presAssocID="{38509608-C43A-4157-9BDF-1C74D8A365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AEF7895-A1AE-4DC7-86C9-058768BD3098}" type="pres">
      <dgm:prSet presAssocID="{DA2BFEDD-F238-4B95-BB02-E0FCD515D4F0}" presName="parentLin" presStyleCnt="0"/>
      <dgm:spPr/>
    </dgm:pt>
    <dgm:pt modelId="{0F5CCFA1-0980-4B45-AD4B-1FB6F277A7A6}" type="pres">
      <dgm:prSet presAssocID="{DA2BFEDD-F238-4B95-BB02-E0FCD515D4F0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4030E883-FD00-4BCC-8010-D438A6A28601}" type="pres">
      <dgm:prSet presAssocID="{DA2BFEDD-F238-4B95-BB02-E0FCD515D4F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0339961-76F2-4F8E-8CD4-9A8A59A826A8}" type="pres">
      <dgm:prSet presAssocID="{DA2BFEDD-F238-4B95-BB02-E0FCD515D4F0}" presName="negativeSpace" presStyleCnt="0"/>
      <dgm:spPr/>
    </dgm:pt>
    <dgm:pt modelId="{CA21A74F-0EB3-40D4-AA96-09E6420FACE7}" type="pres">
      <dgm:prSet presAssocID="{DA2BFEDD-F238-4B95-BB02-E0FCD515D4F0}" presName="childText" presStyleLbl="conFgAcc1" presStyleIdx="0" presStyleCnt="3">
        <dgm:presLayoutVars>
          <dgm:bulletEnabled val="1"/>
        </dgm:presLayoutVars>
      </dgm:prSet>
      <dgm:spPr/>
    </dgm:pt>
    <dgm:pt modelId="{1F99CB68-7AF4-4BF1-B1C0-26EAFBFE82C0}" type="pres">
      <dgm:prSet presAssocID="{5657D38D-EEA9-497A-94E6-087F5468D3F1}" presName="spaceBetweenRectangles" presStyleCnt="0"/>
      <dgm:spPr/>
    </dgm:pt>
    <dgm:pt modelId="{C6EAD218-5612-4FB3-99EF-5078D84E2A83}" type="pres">
      <dgm:prSet presAssocID="{19D888AF-A43E-4BD4-ADB8-823D4CD90C1A}" presName="parentLin" presStyleCnt="0"/>
      <dgm:spPr/>
    </dgm:pt>
    <dgm:pt modelId="{E5AF6641-6D19-46B5-8242-C71EE19753BE}" type="pres">
      <dgm:prSet presAssocID="{19D888AF-A43E-4BD4-ADB8-823D4CD90C1A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8B719F33-DF95-4F97-B4BA-6341B440E109}" type="pres">
      <dgm:prSet presAssocID="{19D888AF-A43E-4BD4-ADB8-823D4CD90C1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80F7B98-0998-4A26-9039-6473D57EB273}" type="pres">
      <dgm:prSet presAssocID="{19D888AF-A43E-4BD4-ADB8-823D4CD90C1A}" presName="negativeSpace" presStyleCnt="0"/>
      <dgm:spPr/>
    </dgm:pt>
    <dgm:pt modelId="{0E4DD626-6E9E-4BC2-9B93-D61217812EE7}" type="pres">
      <dgm:prSet presAssocID="{19D888AF-A43E-4BD4-ADB8-823D4CD90C1A}" presName="childText" presStyleLbl="conFgAcc1" presStyleIdx="1" presStyleCnt="3">
        <dgm:presLayoutVars>
          <dgm:bulletEnabled val="1"/>
        </dgm:presLayoutVars>
      </dgm:prSet>
      <dgm:spPr/>
    </dgm:pt>
    <dgm:pt modelId="{DDF3D9FA-05D1-4E14-8DB4-B7A8444FF256}" type="pres">
      <dgm:prSet presAssocID="{1D6BE8AE-961A-443F-BF96-73F59B2D033E}" presName="spaceBetweenRectangles" presStyleCnt="0"/>
      <dgm:spPr/>
    </dgm:pt>
    <dgm:pt modelId="{22F7396D-AA60-4A20-B042-C4DC83632B23}" type="pres">
      <dgm:prSet presAssocID="{80321E80-F1CA-4EBD-B9CA-23D1DB3073E9}" presName="parentLin" presStyleCnt="0"/>
      <dgm:spPr/>
    </dgm:pt>
    <dgm:pt modelId="{83CCD21D-3363-4780-B982-C606DB8FCDAD}" type="pres">
      <dgm:prSet presAssocID="{80321E80-F1CA-4EBD-B9CA-23D1DB3073E9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8AF25453-D395-48A2-AD9C-8483798179F6}" type="pres">
      <dgm:prSet presAssocID="{80321E80-F1CA-4EBD-B9CA-23D1DB3073E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3ECD309-F156-4C5F-B022-5FE11B3AE7C9}" type="pres">
      <dgm:prSet presAssocID="{80321E80-F1CA-4EBD-B9CA-23D1DB3073E9}" presName="negativeSpace" presStyleCnt="0"/>
      <dgm:spPr/>
    </dgm:pt>
    <dgm:pt modelId="{1FAEA06E-F5C1-46E7-8AB4-5DDBA5DEC5C0}" type="pres">
      <dgm:prSet presAssocID="{80321E80-F1CA-4EBD-B9CA-23D1DB3073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8DBF1D-5F8F-4C4A-8DBC-BA9D34BCC598}" srcId="{38509608-C43A-4157-9BDF-1C74D8A36538}" destId="{DA2BFEDD-F238-4B95-BB02-E0FCD515D4F0}" srcOrd="0" destOrd="0" parTransId="{2677BEE1-475B-4AA0-9319-485190C299FD}" sibTransId="{5657D38D-EEA9-497A-94E6-087F5468D3F1}"/>
    <dgm:cxn modelId="{05D22D81-41E0-496F-9047-4753FD5FF054}" srcId="{38509608-C43A-4157-9BDF-1C74D8A36538}" destId="{80321E80-F1CA-4EBD-B9CA-23D1DB3073E9}" srcOrd="2" destOrd="0" parTransId="{C7ECF4FB-9495-4879-B864-ADA8CA4CD1FF}" sibTransId="{46ABD959-8F0A-462B-A1C6-A212B904E6B0}"/>
    <dgm:cxn modelId="{4E0E22B5-8D58-4201-BBF0-F390E841E6B1}" type="presOf" srcId="{19D888AF-A43E-4BD4-ADB8-823D4CD90C1A}" destId="{E5AF6641-6D19-46B5-8242-C71EE19753BE}" srcOrd="0" destOrd="0" presId="urn:microsoft.com/office/officeart/2005/8/layout/list1"/>
    <dgm:cxn modelId="{69ECFD00-5BB1-44F2-8BBD-018F2548E2FA}" type="presOf" srcId="{DA2BFEDD-F238-4B95-BB02-E0FCD515D4F0}" destId="{0F5CCFA1-0980-4B45-AD4B-1FB6F277A7A6}" srcOrd="0" destOrd="0" presId="urn:microsoft.com/office/officeart/2005/8/layout/list1"/>
    <dgm:cxn modelId="{2039E246-B57B-486A-89B0-7CF40E5E0008}" srcId="{38509608-C43A-4157-9BDF-1C74D8A36538}" destId="{19D888AF-A43E-4BD4-ADB8-823D4CD90C1A}" srcOrd="1" destOrd="0" parTransId="{E6A9019D-EC69-4A45-8890-EC78DC6473E8}" sibTransId="{1D6BE8AE-961A-443F-BF96-73F59B2D033E}"/>
    <dgm:cxn modelId="{7EBAA58A-337D-4BE3-BAE4-FC529A2A8C6E}" type="presOf" srcId="{19D888AF-A43E-4BD4-ADB8-823D4CD90C1A}" destId="{8B719F33-DF95-4F97-B4BA-6341B440E109}" srcOrd="1" destOrd="0" presId="urn:microsoft.com/office/officeart/2005/8/layout/list1"/>
    <dgm:cxn modelId="{F8CE8C05-4EB9-4355-91C0-00F42D14AA3B}" type="presOf" srcId="{80321E80-F1CA-4EBD-B9CA-23D1DB3073E9}" destId="{83CCD21D-3363-4780-B982-C606DB8FCDAD}" srcOrd="0" destOrd="0" presId="urn:microsoft.com/office/officeart/2005/8/layout/list1"/>
    <dgm:cxn modelId="{09CCB4E4-2B47-4E36-9C60-CDDE0DC61E6E}" type="presOf" srcId="{DA2BFEDD-F238-4B95-BB02-E0FCD515D4F0}" destId="{4030E883-FD00-4BCC-8010-D438A6A28601}" srcOrd="1" destOrd="0" presId="urn:microsoft.com/office/officeart/2005/8/layout/list1"/>
    <dgm:cxn modelId="{83ED83E0-68AC-4A7C-9E63-DE8A51608A6A}" type="presOf" srcId="{80321E80-F1CA-4EBD-B9CA-23D1DB3073E9}" destId="{8AF25453-D395-48A2-AD9C-8483798179F6}" srcOrd="1" destOrd="0" presId="urn:microsoft.com/office/officeart/2005/8/layout/list1"/>
    <dgm:cxn modelId="{BFDCF63E-D4D7-4081-9D65-64FB0D928538}" type="presOf" srcId="{38509608-C43A-4157-9BDF-1C74D8A36538}" destId="{3D578C99-4051-4848-A63E-933C566B4F87}" srcOrd="0" destOrd="0" presId="urn:microsoft.com/office/officeart/2005/8/layout/list1"/>
    <dgm:cxn modelId="{CA02B888-BD95-4703-A1BE-7E90D7397A05}" type="presParOf" srcId="{3D578C99-4051-4848-A63E-933C566B4F87}" destId="{CAEF7895-A1AE-4DC7-86C9-058768BD3098}" srcOrd="0" destOrd="0" presId="urn:microsoft.com/office/officeart/2005/8/layout/list1"/>
    <dgm:cxn modelId="{A909EC4C-687F-492D-87D8-C52131E78C0F}" type="presParOf" srcId="{CAEF7895-A1AE-4DC7-86C9-058768BD3098}" destId="{0F5CCFA1-0980-4B45-AD4B-1FB6F277A7A6}" srcOrd="0" destOrd="0" presId="urn:microsoft.com/office/officeart/2005/8/layout/list1"/>
    <dgm:cxn modelId="{90DE7DEF-4BEB-4F0C-B63C-1C98EC2C089B}" type="presParOf" srcId="{CAEF7895-A1AE-4DC7-86C9-058768BD3098}" destId="{4030E883-FD00-4BCC-8010-D438A6A28601}" srcOrd="1" destOrd="0" presId="urn:microsoft.com/office/officeart/2005/8/layout/list1"/>
    <dgm:cxn modelId="{B88A55DD-502A-4917-B976-F407AD7AA3E8}" type="presParOf" srcId="{3D578C99-4051-4848-A63E-933C566B4F87}" destId="{10339961-76F2-4F8E-8CD4-9A8A59A826A8}" srcOrd="1" destOrd="0" presId="urn:microsoft.com/office/officeart/2005/8/layout/list1"/>
    <dgm:cxn modelId="{E222BBC4-5B2F-476A-BA15-B14EED8032D3}" type="presParOf" srcId="{3D578C99-4051-4848-A63E-933C566B4F87}" destId="{CA21A74F-0EB3-40D4-AA96-09E6420FACE7}" srcOrd="2" destOrd="0" presId="urn:microsoft.com/office/officeart/2005/8/layout/list1"/>
    <dgm:cxn modelId="{307A9361-024D-4AAD-A917-9BA18D47CAE8}" type="presParOf" srcId="{3D578C99-4051-4848-A63E-933C566B4F87}" destId="{1F99CB68-7AF4-4BF1-B1C0-26EAFBFE82C0}" srcOrd="3" destOrd="0" presId="urn:microsoft.com/office/officeart/2005/8/layout/list1"/>
    <dgm:cxn modelId="{90296403-0F82-4F99-B47F-27B2B40474E6}" type="presParOf" srcId="{3D578C99-4051-4848-A63E-933C566B4F87}" destId="{C6EAD218-5612-4FB3-99EF-5078D84E2A83}" srcOrd="4" destOrd="0" presId="urn:microsoft.com/office/officeart/2005/8/layout/list1"/>
    <dgm:cxn modelId="{FA5D9F04-67E4-4F33-939E-82848CAD8D66}" type="presParOf" srcId="{C6EAD218-5612-4FB3-99EF-5078D84E2A83}" destId="{E5AF6641-6D19-46B5-8242-C71EE19753BE}" srcOrd="0" destOrd="0" presId="urn:microsoft.com/office/officeart/2005/8/layout/list1"/>
    <dgm:cxn modelId="{7051CCC5-F02E-4327-89EB-14F8B4F08607}" type="presParOf" srcId="{C6EAD218-5612-4FB3-99EF-5078D84E2A83}" destId="{8B719F33-DF95-4F97-B4BA-6341B440E109}" srcOrd="1" destOrd="0" presId="urn:microsoft.com/office/officeart/2005/8/layout/list1"/>
    <dgm:cxn modelId="{98519AC4-76E3-44F6-957D-340BA7060EA3}" type="presParOf" srcId="{3D578C99-4051-4848-A63E-933C566B4F87}" destId="{D80F7B98-0998-4A26-9039-6473D57EB273}" srcOrd="5" destOrd="0" presId="urn:microsoft.com/office/officeart/2005/8/layout/list1"/>
    <dgm:cxn modelId="{7E970719-1139-44C8-8343-2F4789D831ED}" type="presParOf" srcId="{3D578C99-4051-4848-A63E-933C566B4F87}" destId="{0E4DD626-6E9E-4BC2-9B93-D61217812EE7}" srcOrd="6" destOrd="0" presId="urn:microsoft.com/office/officeart/2005/8/layout/list1"/>
    <dgm:cxn modelId="{4501567A-43E0-43AB-A16A-31CB92AF11F7}" type="presParOf" srcId="{3D578C99-4051-4848-A63E-933C566B4F87}" destId="{DDF3D9FA-05D1-4E14-8DB4-B7A8444FF256}" srcOrd="7" destOrd="0" presId="urn:microsoft.com/office/officeart/2005/8/layout/list1"/>
    <dgm:cxn modelId="{02287188-0473-4C25-863F-BFE6F986832C}" type="presParOf" srcId="{3D578C99-4051-4848-A63E-933C566B4F87}" destId="{22F7396D-AA60-4A20-B042-C4DC83632B23}" srcOrd="8" destOrd="0" presId="urn:microsoft.com/office/officeart/2005/8/layout/list1"/>
    <dgm:cxn modelId="{0E9CCECF-17CC-4744-9997-33B21ECDF189}" type="presParOf" srcId="{22F7396D-AA60-4A20-B042-C4DC83632B23}" destId="{83CCD21D-3363-4780-B982-C606DB8FCDAD}" srcOrd="0" destOrd="0" presId="urn:microsoft.com/office/officeart/2005/8/layout/list1"/>
    <dgm:cxn modelId="{D271E645-5644-4AAF-BEE2-68241D43E09F}" type="presParOf" srcId="{22F7396D-AA60-4A20-B042-C4DC83632B23}" destId="{8AF25453-D395-48A2-AD9C-8483798179F6}" srcOrd="1" destOrd="0" presId="urn:microsoft.com/office/officeart/2005/8/layout/list1"/>
    <dgm:cxn modelId="{E0C0CFFB-DC64-42FB-AE33-44511758529B}" type="presParOf" srcId="{3D578C99-4051-4848-A63E-933C566B4F87}" destId="{E3ECD309-F156-4C5F-B022-5FE11B3AE7C9}" srcOrd="9" destOrd="0" presId="urn:microsoft.com/office/officeart/2005/8/layout/list1"/>
    <dgm:cxn modelId="{EC6F86A0-2742-4DC2-8BA6-27FEFE71FB5C}" type="presParOf" srcId="{3D578C99-4051-4848-A63E-933C566B4F87}" destId="{1FAEA06E-F5C1-46E7-8AB4-5DDBA5DEC5C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8509608-C43A-4157-9BDF-1C74D8A3653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A2BFEDD-F238-4B95-BB02-E0FCD515D4F0}">
      <dgm:prSet phldrT="[Κείμενο]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Αγνοήθηκε από τους συμμάχους </a:t>
          </a:r>
          <a:endParaRPr lang="el-GR" dirty="0"/>
        </a:p>
      </dgm:t>
    </dgm:pt>
    <dgm:pt modelId="{2677BEE1-475B-4AA0-9319-485190C299FD}" type="parTrans" cxnId="{A18DBF1D-5F8F-4C4A-8DBC-BA9D34BCC598}">
      <dgm:prSet/>
      <dgm:spPr/>
      <dgm:t>
        <a:bodyPr/>
        <a:lstStyle/>
        <a:p>
          <a:endParaRPr lang="el-GR"/>
        </a:p>
      </dgm:t>
    </dgm:pt>
    <dgm:pt modelId="{5657D38D-EEA9-497A-94E6-087F5468D3F1}" type="sibTrans" cxnId="{A18DBF1D-5F8F-4C4A-8DBC-BA9D34BCC598}">
      <dgm:prSet/>
      <dgm:spPr/>
      <dgm:t>
        <a:bodyPr/>
        <a:lstStyle/>
        <a:p>
          <a:endParaRPr lang="el-GR"/>
        </a:p>
      </dgm:t>
    </dgm:pt>
    <dgm:pt modelId="{19D888AF-A43E-4BD4-ADB8-823D4CD90C1A}">
      <dgm:prSet phldrT="[Κείμενο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2" action="ppaction://hlinksldjump"/>
            </a:rPr>
            <a:t>Υμνήθηκε από τους συμμάχους </a:t>
          </a:r>
          <a:endParaRPr lang="el-GR" dirty="0"/>
        </a:p>
      </dgm:t>
    </dgm:pt>
    <dgm:pt modelId="{E6A9019D-EC69-4A45-8890-EC78DC6473E8}" type="parTrans" cxnId="{2039E246-B57B-486A-89B0-7CF40E5E0008}">
      <dgm:prSet/>
      <dgm:spPr/>
      <dgm:t>
        <a:bodyPr/>
        <a:lstStyle/>
        <a:p>
          <a:endParaRPr lang="el-GR"/>
        </a:p>
      </dgm:t>
    </dgm:pt>
    <dgm:pt modelId="{1D6BE8AE-961A-443F-BF96-73F59B2D033E}" type="sibTrans" cxnId="{2039E246-B57B-486A-89B0-7CF40E5E0008}">
      <dgm:prSet/>
      <dgm:spPr/>
      <dgm:t>
        <a:bodyPr/>
        <a:lstStyle/>
        <a:p>
          <a:endParaRPr lang="el-GR"/>
        </a:p>
      </dgm:t>
    </dgm:pt>
    <dgm:pt modelId="{80321E80-F1CA-4EBD-B9CA-23D1DB3073E9}">
      <dgm:prSet phldrT="[Κείμενο]"/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Αντιμετωπίστηκε ουδέτερα.</a:t>
          </a:r>
          <a:endParaRPr lang="el-GR" dirty="0"/>
        </a:p>
      </dgm:t>
    </dgm:pt>
    <dgm:pt modelId="{C7ECF4FB-9495-4879-B864-ADA8CA4CD1FF}" type="parTrans" cxnId="{05D22D81-41E0-496F-9047-4753FD5FF054}">
      <dgm:prSet/>
      <dgm:spPr/>
      <dgm:t>
        <a:bodyPr/>
        <a:lstStyle/>
        <a:p>
          <a:endParaRPr lang="el-GR"/>
        </a:p>
      </dgm:t>
    </dgm:pt>
    <dgm:pt modelId="{46ABD959-8F0A-462B-A1C6-A212B904E6B0}" type="sibTrans" cxnId="{05D22D81-41E0-496F-9047-4753FD5FF054}">
      <dgm:prSet/>
      <dgm:spPr/>
      <dgm:t>
        <a:bodyPr/>
        <a:lstStyle/>
        <a:p>
          <a:endParaRPr lang="el-GR"/>
        </a:p>
      </dgm:t>
    </dgm:pt>
    <dgm:pt modelId="{3D578C99-4051-4848-A63E-933C566B4F87}" type="pres">
      <dgm:prSet presAssocID="{38509608-C43A-4157-9BDF-1C74D8A365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AEF7895-A1AE-4DC7-86C9-058768BD3098}" type="pres">
      <dgm:prSet presAssocID="{DA2BFEDD-F238-4B95-BB02-E0FCD515D4F0}" presName="parentLin" presStyleCnt="0"/>
      <dgm:spPr/>
    </dgm:pt>
    <dgm:pt modelId="{0F5CCFA1-0980-4B45-AD4B-1FB6F277A7A6}" type="pres">
      <dgm:prSet presAssocID="{DA2BFEDD-F238-4B95-BB02-E0FCD515D4F0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4030E883-FD00-4BCC-8010-D438A6A28601}" type="pres">
      <dgm:prSet presAssocID="{DA2BFEDD-F238-4B95-BB02-E0FCD515D4F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0339961-76F2-4F8E-8CD4-9A8A59A826A8}" type="pres">
      <dgm:prSet presAssocID="{DA2BFEDD-F238-4B95-BB02-E0FCD515D4F0}" presName="negativeSpace" presStyleCnt="0"/>
      <dgm:spPr/>
    </dgm:pt>
    <dgm:pt modelId="{CA21A74F-0EB3-40D4-AA96-09E6420FACE7}" type="pres">
      <dgm:prSet presAssocID="{DA2BFEDD-F238-4B95-BB02-E0FCD515D4F0}" presName="childText" presStyleLbl="conFgAcc1" presStyleIdx="0" presStyleCnt="3">
        <dgm:presLayoutVars>
          <dgm:bulletEnabled val="1"/>
        </dgm:presLayoutVars>
      </dgm:prSet>
      <dgm:spPr/>
    </dgm:pt>
    <dgm:pt modelId="{1F99CB68-7AF4-4BF1-B1C0-26EAFBFE82C0}" type="pres">
      <dgm:prSet presAssocID="{5657D38D-EEA9-497A-94E6-087F5468D3F1}" presName="spaceBetweenRectangles" presStyleCnt="0"/>
      <dgm:spPr/>
    </dgm:pt>
    <dgm:pt modelId="{C6EAD218-5612-4FB3-99EF-5078D84E2A83}" type="pres">
      <dgm:prSet presAssocID="{19D888AF-A43E-4BD4-ADB8-823D4CD90C1A}" presName="parentLin" presStyleCnt="0"/>
      <dgm:spPr/>
    </dgm:pt>
    <dgm:pt modelId="{E5AF6641-6D19-46B5-8242-C71EE19753BE}" type="pres">
      <dgm:prSet presAssocID="{19D888AF-A43E-4BD4-ADB8-823D4CD90C1A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8B719F33-DF95-4F97-B4BA-6341B440E109}" type="pres">
      <dgm:prSet presAssocID="{19D888AF-A43E-4BD4-ADB8-823D4CD90C1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80F7B98-0998-4A26-9039-6473D57EB273}" type="pres">
      <dgm:prSet presAssocID="{19D888AF-A43E-4BD4-ADB8-823D4CD90C1A}" presName="negativeSpace" presStyleCnt="0"/>
      <dgm:spPr/>
    </dgm:pt>
    <dgm:pt modelId="{0E4DD626-6E9E-4BC2-9B93-D61217812EE7}" type="pres">
      <dgm:prSet presAssocID="{19D888AF-A43E-4BD4-ADB8-823D4CD90C1A}" presName="childText" presStyleLbl="conFgAcc1" presStyleIdx="1" presStyleCnt="3">
        <dgm:presLayoutVars>
          <dgm:bulletEnabled val="1"/>
        </dgm:presLayoutVars>
      </dgm:prSet>
      <dgm:spPr/>
    </dgm:pt>
    <dgm:pt modelId="{DDF3D9FA-05D1-4E14-8DB4-B7A8444FF256}" type="pres">
      <dgm:prSet presAssocID="{1D6BE8AE-961A-443F-BF96-73F59B2D033E}" presName="spaceBetweenRectangles" presStyleCnt="0"/>
      <dgm:spPr/>
    </dgm:pt>
    <dgm:pt modelId="{22F7396D-AA60-4A20-B042-C4DC83632B23}" type="pres">
      <dgm:prSet presAssocID="{80321E80-F1CA-4EBD-B9CA-23D1DB3073E9}" presName="parentLin" presStyleCnt="0"/>
      <dgm:spPr/>
    </dgm:pt>
    <dgm:pt modelId="{83CCD21D-3363-4780-B982-C606DB8FCDAD}" type="pres">
      <dgm:prSet presAssocID="{80321E80-F1CA-4EBD-B9CA-23D1DB3073E9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8AF25453-D395-48A2-AD9C-8483798179F6}" type="pres">
      <dgm:prSet presAssocID="{80321E80-F1CA-4EBD-B9CA-23D1DB3073E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3ECD309-F156-4C5F-B022-5FE11B3AE7C9}" type="pres">
      <dgm:prSet presAssocID="{80321E80-F1CA-4EBD-B9CA-23D1DB3073E9}" presName="negativeSpace" presStyleCnt="0"/>
      <dgm:spPr/>
    </dgm:pt>
    <dgm:pt modelId="{1FAEA06E-F5C1-46E7-8AB4-5DDBA5DEC5C0}" type="pres">
      <dgm:prSet presAssocID="{80321E80-F1CA-4EBD-B9CA-23D1DB3073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8DBF1D-5F8F-4C4A-8DBC-BA9D34BCC598}" srcId="{38509608-C43A-4157-9BDF-1C74D8A36538}" destId="{DA2BFEDD-F238-4B95-BB02-E0FCD515D4F0}" srcOrd="0" destOrd="0" parTransId="{2677BEE1-475B-4AA0-9319-485190C299FD}" sibTransId="{5657D38D-EEA9-497A-94E6-087F5468D3F1}"/>
    <dgm:cxn modelId="{07D14599-E610-49BF-80C1-B6D1AD6105F9}" type="presOf" srcId="{38509608-C43A-4157-9BDF-1C74D8A36538}" destId="{3D578C99-4051-4848-A63E-933C566B4F87}" srcOrd="0" destOrd="0" presId="urn:microsoft.com/office/officeart/2005/8/layout/list1"/>
    <dgm:cxn modelId="{4A918157-01DA-4D15-A20C-D3E6B63D3185}" type="presOf" srcId="{19D888AF-A43E-4BD4-ADB8-823D4CD90C1A}" destId="{8B719F33-DF95-4F97-B4BA-6341B440E109}" srcOrd="1" destOrd="0" presId="urn:microsoft.com/office/officeart/2005/8/layout/list1"/>
    <dgm:cxn modelId="{5BA4AA2F-7132-4E99-AED4-D1EB99A3C36C}" type="presOf" srcId="{DA2BFEDD-F238-4B95-BB02-E0FCD515D4F0}" destId="{4030E883-FD00-4BCC-8010-D438A6A28601}" srcOrd="1" destOrd="0" presId="urn:microsoft.com/office/officeart/2005/8/layout/list1"/>
    <dgm:cxn modelId="{2F80F42E-B954-44FE-91B4-66D52A04D045}" type="presOf" srcId="{19D888AF-A43E-4BD4-ADB8-823D4CD90C1A}" destId="{E5AF6641-6D19-46B5-8242-C71EE19753BE}" srcOrd="0" destOrd="0" presId="urn:microsoft.com/office/officeart/2005/8/layout/list1"/>
    <dgm:cxn modelId="{05D22D81-41E0-496F-9047-4753FD5FF054}" srcId="{38509608-C43A-4157-9BDF-1C74D8A36538}" destId="{80321E80-F1CA-4EBD-B9CA-23D1DB3073E9}" srcOrd="2" destOrd="0" parTransId="{C7ECF4FB-9495-4879-B864-ADA8CA4CD1FF}" sibTransId="{46ABD959-8F0A-462B-A1C6-A212B904E6B0}"/>
    <dgm:cxn modelId="{2039E246-B57B-486A-89B0-7CF40E5E0008}" srcId="{38509608-C43A-4157-9BDF-1C74D8A36538}" destId="{19D888AF-A43E-4BD4-ADB8-823D4CD90C1A}" srcOrd="1" destOrd="0" parTransId="{E6A9019D-EC69-4A45-8890-EC78DC6473E8}" sibTransId="{1D6BE8AE-961A-443F-BF96-73F59B2D033E}"/>
    <dgm:cxn modelId="{9F9A3640-8EC3-4B7F-96F3-018143AEDF5F}" type="presOf" srcId="{80321E80-F1CA-4EBD-B9CA-23D1DB3073E9}" destId="{83CCD21D-3363-4780-B982-C606DB8FCDAD}" srcOrd="0" destOrd="0" presId="urn:microsoft.com/office/officeart/2005/8/layout/list1"/>
    <dgm:cxn modelId="{BBE16FBC-E611-4F13-B272-6000FCFB6A20}" type="presOf" srcId="{80321E80-F1CA-4EBD-B9CA-23D1DB3073E9}" destId="{8AF25453-D395-48A2-AD9C-8483798179F6}" srcOrd="1" destOrd="0" presId="urn:microsoft.com/office/officeart/2005/8/layout/list1"/>
    <dgm:cxn modelId="{1C8C06C6-3A8E-4C73-B542-CC7FA595C10D}" type="presOf" srcId="{DA2BFEDD-F238-4B95-BB02-E0FCD515D4F0}" destId="{0F5CCFA1-0980-4B45-AD4B-1FB6F277A7A6}" srcOrd="0" destOrd="0" presId="urn:microsoft.com/office/officeart/2005/8/layout/list1"/>
    <dgm:cxn modelId="{3089B29C-7570-4109-B890-225A6415C528}" type="presParOf" srcId="{3D578C99-4051-4848-A63E-933C566B4F87}" destId="{CAEF7895-A1AE-4DC7-86C9-058768BD3098}" srcOrd="0" destOrd="0" presId="urn:microsoft.com/office/officeart/2005/8/layout/list1"/>
    <dgm:cxn modelId="{F2A0E127-4D35-4C1F-AC5B-C8D87DA8B2A8}" type="presParOf" srcId="{CAEF7895-A1AE-4DC7-86C9-058768BD3098}" destId="{0F5CCFA1-0980-4B45-AD4B-1FB6F277A7A6}" srcOrd="0" destOrd="0" presId="urn:microsoft.com/office/officeart/2005/8/layout/list1"/>
    <dgm:cxn modelId="{A077F98F-89A1-47A0-A740-D0D6231048D0}" type="presParOf" srcId="{CAEF7895-A1AE-4DC7-86C9-058768BD3098}" destId="{4030E883-FD00-4BCC-8010-D438A6A28601}" srcOrd="1" destOrd="0" presId="urn:microsoft.com/office/officeart/2005/8/layout/list1"/>
    <dgm:cxn modelId="{EFC143D4-771C-4F2C-819A-C835601D3DE2}" type="presParOf" srcId="{3D578C99-4051-4848-A63E-933C566B4F87}" destId="{10339961-76F2-4F8E-8CD4-9A8A59A826A8}" srcOrd="1" destOrd="0" presId="urn:microsoft.com/office/officeart/2005/8/layout/list1"/>
    <dgm:cxn modelId="{54160BCA-6ACE-4B21-A67F-DCD7074A373F}" type="presParOf" srcId="{3D578C99-4051-4848-A63E-933C566B4F87}" destId="{CA21A74F-0EB3-40D4-AA96-09E6420FACE7}" srcOrd="2" destOrd="0" presId="urn:microsoft.com/office/officeart/2005/8/layout/list1"/>
    <dgm:cxn modelId="{0CD64C6A-0C63-421C-9C67-E86AC9A651C0}" type="presParOf" srcId="{3D578C99-4051-4848-A63E-933C566B4F87}" destId="{1F99CB68-7AF4-4BF1-B1C0-26EAFBFE82C0}" srcOrd="3" destOrd="0" presId="urn:microsoft.com/office/officeart/2005/8/layout/list1"/>
    <dgm:cxn modelId="{F4CD9AAF-B856-4F70-B019-66F15B15D7BE}" type="presParOf" srcId="{3D578C99-4051-4848-A63E-933C566B4F87}" destId="{C6EAD218-5612-4FB3-99EF-5078D84E2A83}" srcOrd="4" destOrd="0" presId="urn:microsoft.com/office/officeart/2005/8/layout/list1"/>
    <dgm:cxn modelId="{BE3DD019-2FC7-4C9B-B0CB-FB96D5180FB3}" type="presParOf" srcId="{C6EAD218-5612-4FB3-99EF-5078D84E2A83}" destId="{E5AF6641-6D19-46B5-8242-C71EE19753BE}" srcOrd="0" destOrd="0" presId="urn:microsoft.com/office/officeart/2005/8/layout/list1"/>
    <dgm:cxn modelId="{233AE4C9-AF5C-4E3B-A4B5-8D46FDA8D1D9}" type="presParOf" srcId="{C6EAD218-5612-4FB3-99EF-5078D84E2A83}" destId="{8B719F33-DF95-4F97-B4BA-6341B440E109}" srcOrd="1" destOrd="0" presId="urn:microsoft.com/office/officeart/2005/8/layout/list1"/>
    <dgm:cxn modelId="{44397546-FFC8-478B-B4A6-4DE44BADA337}" type="presParOf" srcId="{3D578C99-4051-4848-A63E-933C566B4F87}" destId="{D80F7B98-0998-4A26-9039-6473D57EB273}" srcOrd="5" destOrd="0" presId="urn:microsoft.com/office/officeart/2005/8/layout/list1"/>
    <dgm:cxn modelId="{023B9BB1-2329-466D-A0ED-878C5D5F0A4E}" type="presParOf" srcId="{3D578C99-4051-4848-A63E-933C566B4F87}" destId="{0E4DD626-6E9E-4BC2-9B93-D61217812EE7}" srcOrd="6" destOrd="0" presId="urn:microsoft.com/office/officeart/2005/8/layout/list1"/>
    <dgm:cxn modelId="{25ABEED2-9F43-4846-A7F7-6DABEFDDCA10}" type="presParOf" srcId="{3D578C99-4051-4848-A63E-933C566B4F87}" destId="{DDF3D9FA-05D1-4E14-8DB4-B7A8444FF256}" srcOrd="7" destOrd="0" presId="urn:microsoft.com/office/officeart/2005/8/layout/list1"/>
    <dgm:cxn modelId="{2C26A3B2-0392-40AE-AAE3-631A0297C1D3}" type="presParOf" srcId="{3D578C99-4051-4848-A63E-933C566B4F87}" destId="{22F7396D-AA60-4A20-B042-C4DC83632B23}" srcOrd="8" destOrd="0" presId="urn:microsoft.com/office/officeart/2005/8/layout/list1"/>
    <dgm:cxn modelId="{AC009E6A-869E-4DC3-86C2-35D9841A7268}" type="presParOf" srcId="{22F7396D-AA60-4A20-B042-C4DC83632B23}" destId="{83CCD21D-3363-4780-B982-C606DB8FCDAD}" srcOrd="0" destOrd="0" presId="urn:microsoft.com/office/officeart/2005/8/layout/list1"/>
    <dgm:cxn modelId="{A85B145E-1970-4981-8B58-5D2EBF4E42E2}" type="presParOf" srcId="{22F7396D-AA60-4A20-B042-C4DC83632B23}" destId="{8AF25453-D395-48A2-AD9C-8483798179F6}" srcOrd="1" destOrd="0" presId="urn:microsoft.com/office/officeart/2005/8/layout/list1"/>
    <dgm:cxn modelId="{8C1472B0-FE8C-41EC-A41C-F9C9EB99FAD2}" type="presParOf" srcId="{3D578C99-4051-4848-A63E-933C566B4F87}" destId="{E3ECD309-F156-4C5F-B022-5FE11B3AE7C9}" srcOrd="9" destOrd="0" presId="urn:microsoft.com/office/officeart/2005/8/layout/list1"/>
    <dgm:cxn modelId="{859B83FD-94F2-49E9-983B-77CBD0E08AFC}" type="presParOf" srcId="{3D578C99-4051-4848-A63E-933C566B4F87}" destId="{1FAEA06E-F5C1-46E7-8AB4-5DDBA5DEC5C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8509608-C43A-4157-9BDF-1C74D8A3653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A2BFEDD-F238-4B95-BB02-E0FCD515D4F0}">
      <dgm:prSet phldrT="[Κείμενο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Βομβάρδισε το Βερολίνο</a:t>
          </a:r>
          <a:endParaRPr lang="el-GR" dirty="0"/>
        </a:p>
      </dgm:t>
    </dgm:pt>
    <dgm:pt modelId="{2677BEE1-475B-4AA0-9319-485190C299FD}" type="parTrans" cxnId="{A18DBF1D-5F8F-4C4A-8DBC-BA9D34BCC598}">
      <dgm:prSet/>
      <dgm:spPr/>
      <dgm:t>
        <a:bodyPr/>
        <a:lstStyle/>
        <a:p>
          <a:endParaRPr lang="el-GR"/>
        </a:p>
      </dgm:t>
    </dgm:pt>
    <dgm:pt modelId="{5657D38D-EEA9-497A-94E6-087F5468D3F1}" type="sibTrans" cxnId="{A18DBF1D-5F8F-4C4A-8DBC-BA9D34BCC598}">
      <dgm:prSet/>
      <dgm:spPr/>
      <dgm:t>
        <a:bodyPr/>
        <a:lstStyle/>
        <a:p>
          <a:endParaRPr lang="el-GR"/>
        </a:p>
      </dgm:t>
    </dgm:pt>
    <dgm:pt modelId="{19D888AF-A43E-4BD4-ADB8-823D4CD90C1A}">
      <dgm:prSet phldrT="[Κείμενο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2" action="ppaction://hlinksldjump"/>
            </a:rPr>
            <a:t>Κατέστρεψε ιταλικό βομβαρδιστικό με </a:t>
          </a:r>
        </a:p>
        <a:p>
          <a:r>
            <a:rPr lang="el-GR" dirty="0" smtClean="0">
              <a:hlinkClick xmlns:r="http://schemas.openxmlformats.org/officeDocument/2006/relationships" r:id="rId2" action="ppaction://hlinksldjump"/>
            </a:rPr>
            <a:t>την  έλικα του αεροπλάνου του.</a:t>
          </a:r>
          <a:endParaRPr lang="el-GR" dirty="0"/>
        </a:p>
      </dgm:t>
    </dgm:pt>
    <dgm:pt modelId="{E6A9019D-EC69-4A45-8890-EC78DC6473E8}" type="parTrans" cxnId="{2039E246-B57B-486A-89B0-7CF40E5E0008}">
      <dgm:prSet/>
      <dgm:spPr/>
      <dgm:t>
        <a:bodyPr/>
        <a:lstStyle/>
        <a:p>
          <a:endParaRPr lang="el-GR"/>
        </a:p>
      </dgm:t>
    </dgm:pt>
    <dgm:pt modelId="{1D6BE8AE-961A-443F-BF96-73F59B2D033E}" type="sibTrans" cxnId="{2039E246-B57B-486A-89B0-7CF40E5E0008}">
      <dgm:prSet/>
      <dgm:spPr/>
      <dgm:t>
        <a:bodyPr/>
        <a:lstStyle/>
        <a:p>
          <a:endParaRPr lang="el-GR"/>
        </a:p>
      </dgm:t>
    </dgm:pt>
    <dgm:pt modelId="{80321E80-F1CA-4EBD-B9CA-23D1DB3073E9}">
      <dgm:prSet phldrT="[Κείμενο]"/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Ήταν ο πρώτος Έλληνας πιλότος.</a:t>
          </a:r>
          <a:endParaRPr lang="el-GR" dirty="0"/>
        </a:p>
      </dgm:t>
    </dgm:pt>
    <dgm:pt modelId="{46ABD959-8F0A-462B-A1C6-A212B904E6B0}" type="sibTrans" cxnId="{05D22D81-41E0-496F-9047-4753FD5FF054}">
      <dgm:prSet/>
      <dgm:spPr/>
      <dgm:t>
        <a:bodyPr/>
        <a:lstStyle/>
        <a:p>
          <a:endParaRPr lang="el-GR"/>
        </a:p>
      </dgm:t>
    </dgm:pt>
    <dgm:pt modelId="{C7ECF4FB-9495-4879-B864-ADA8CA4CD1FF}" type="parTrans" cxnId="{05D22D81-41E0-496F-9047-4753FD5FF054}">
      <dgm:prSet/>
      <dgm:spPr/>
      <dgm:t>
        <a:bodyPr/>
        <a:lstStyle/>
        <a:p>
          <a:endParaRPr lang="el-GR"/>
        </a:p>
      </dgm:t>
    </dgm:pt>
    <dgm:pt modelId="{3D578C99-4051-4848-A63E-933C566B4F87}" type="pres">
      <dgm:prSet presAssocID="{38509608-C43A-4157-9BDF-1C74D8A365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AEF7895-A1AE-4DC7-86C9-058768BD3098}" type="pres">
      <dgm:prSet presAssocID="{DA2BFEDD-F238-4B95-BB02-E0FCD515D4F0}" presName="parentLin" presStyleCnt="0"/>
      <dgm:spPr/>
    </dgm:pt>
    <dgm:pt modelId="{0F5CCFA1-0980-4B45-AD4B-1FB6F277A7A6}" type="pres">
      <dgm:prSet presAssocID="{DA2BFEDD-F238-4B95-BB02-E0FCD515D4F0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4030E883-FD00-4BCC-8010-D438A6A28601}" type="pres">
      <dgm:prSet presAssocID="{DA2BFEDD-F238-4B95-BB02-E0FCD515D4F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0339961-76F2-4F8E-8CD4-9A8A59A826A8}" type="pres">
      <dgm:prSet presAssocID="{DA2BFEDD-F238-4B95-BB02-E0FCD515D4F0}" presName="negativeSpace" presStyleCnt="0"/>
      <dgm:spPr/>
    </dgm:pt>
    <dgm:pt modelId="{CA21A74F-0EB3-40D4-AA96-09E6420FACE7}" type="pres">
      <dgm:prSet presAssocID="{DA2BFEDD-F238-4B95-BB02-E0FCD515D4F0}" presName="childText" presStyleLbl="conFgAcc1" presStyleIdx="0" presStyleCnt="3">
        <dgm:presLayoutVars>
          <dgm:bulletEnabled val="1"/>
        </dgm:presLayoutVars>
      </dgm:prSet>
      <dgm:spPr/>
    </dgm:pt>
    <dgm:pt modelId="{1F99CB68-7AF4-4BF1-B1C0-26EAFBFE82C0}" type="pres">
      <dgm:prSet presAssocID="{5657D38D-EEA9-497A-94E6-087F5468D3F1}" presName="spaceBetweenRectangles" presStyleCnt="0"/>
      <dgm:spPr/>
    </dgm:pt>
    <dgm:pt modelId="{C6EAD218-5612-4FB3-99EF-5078D84E2A83}" type="pres">
      <dgm:prSet presAssocID="{19D888AF-A43E-4BD4-ADB8-823D4CD90C1A}" presName="parentLin" presStyleCnt="0"/>
      <dgm:spPr/>
    </dgm:pt>
    <dgm:pt modelId="{E5AF6641-6D19-46B5-8242-C71EE19753BE}" type="pres">
      <dgm:prSet presAssocID="{19D888AF-A43E-4BD4-ADB8-823D4CD90C1A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8B719F33-DF95-4F97-B4BA-6341B440E109}" type="pres">
      <dgm:prSet presAssocID="{19D888AF-A43E-4BD4-ADB8-823D4CD90C1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80F7B98-0998-4A26-9039-6473D57EB273}" type="pres">
      <dgm:prSet presAssocID="{19D888AF-A43E-4BD4-ADB8-823D4CD90C1A}" presName="negativeSpace" presStyleCnt="0"/>
      <dgm:spPr/>
    </dgm:pt>
    <dgm:pt modelId="{0E4DD626-6E9E-4BC2-9B93-D61217812EE7}" type="pres">
      <dgm:prSet presAssocID="{19D888AF-A43E-4BD4-ADB8-823D4CD90C1A}" presName="childText" presStyleLbl="conFgAcc1" presStyleIdx="1" presStyleCnt="3">
        <dgm:presLayoutVars>
          <dgm:bulletEnabled val="1"/>
        </dgm:presLayoutVars>
      </dgm:prSet>
      <dgm:spPr/>
    </dgm:pt>
    <dgm:pt modelId="{DDF3D9FA-05D1-4E14-8DB4-B7A8444FF256}" type="pres">
      <dgm:prSet presAssocID="{1D6BE8AE-961A-443F-BF96-73F59B2D033E}" presName="spaceBetweenRectangles" presStyleCnt="0"/>
      <dgm:spPr/>
    </dgm:pt>
    <dgm:pt modelId="{22F7396D-AA60-4A20-B042-C4DC83632B23}" type="pres">
      <dgm:prSet presAssocID="{80321E80-F1CA-4EBD-B9CA-23D1DB3073E9}" presName="parentLin" presStyleCnt="0"/>
      <dgm:spPr/>
    </dgm:pt>
    <dgm:pt modelId="{83CCD21D-3363-4780-B982-C606DB8FCDAD}" type="pres">
      <dgm:prSet presAssocID="{80321E80-F1CA-4EBD-B9CA-23D1DB3073E9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8AF25453-D395-48A2-AD9C-8483798179F6}" type="pres">
      <dgm:prSet presAssocID="{80321E80-F1CA-4EBD-B9CA-23D1DB3073E9}" presName="parentText" presStyleLbl="node1" presStyleIdx="2" presStyleCnt="3" custLinFactNeighborX="7512" custLinFactNeighborY="8756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3ECD309-F156-4C5F-B022-5FE11B3AE7C9}" type="pres">
      <dgm:prSet presAssocID="{80321E80-F1CA-4EBD-B9CA-23D1DB3073E9}" presName="negativeSpace" presStyleCnt="0"/>
      <dgm:spPr/>
    </dgm:pt>
    <dgm:pt modelId="{1FAEA06E-F5C1-46E7-8AB4-5DDBA5DEC5C0}" type="pres">
      <dgm:prSet presAssocID="{80321E80-F1CA-4EBD-B9CA-23D1DB3073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8DBF1D-5F8F-4C4A-8DBC-BA9D34BCC598}" srcId="{38509608-C43A-4157-9BDF-1C74D8A36538}" destId="{DA2BFEDD-F238-4B95-BB02-E0FCD515D4F0}" srcOrd="0" destOrd="0" parTransId="{2677BEE1-475B-4AA0-9319-485190C299FD}" sibTransId="{5657D38D-EEA9-497A-94E6-087F5468D3F1}"/>
    <dgm:cxn modelId="{8D1B4C6C-50A6-4340-9D9B-F6A4C49F3B2C}" type="presOf" srcId="{38509608-C43A-4157-9BDF-1C74D8A36538}" destId="{3D578C99-4051-4848-A63E-933C566B4F87}" srcOrd="0" destOrd="0" presId="urn:microsoft.com/office/officeart/2005/8/layout/list1"/>
    <dgm:cxn modelId="{98919D9D-CE05-459F-9D88-C74C4D760A2E}" type="presOf" srcId="{19D888AF-A43E-4BD4-ADB8-823D4CD90C1A}" destId="{E5AF6641-6D19-46B5-8242-C71EE19753BE}" srcOrd="0" destOrd="0" presId="urn:microsoft.com/office/officeart/2005/8/layout/list1"/>
    <dgm:cxn modelId="{C3663536-E791-4613-BDBE-5AEC69F0B906}" type="presOf" srcId="{19D888AF-A43E-4BD4-ADB8-823D4CD90C1A}" destId="{8B719F33-DF95-4F97-B4BA-6341B440E109}" srcOrd="1" destOrd="0" presId="urn:microsoft.com/office/officeart/2005/8/layout/list1"/>
    <dgm:cxn modelId="{D77A25E9-D2EF-442A-9ED7-53C98241EE5C}" type="presOf" srcId="{80321E80-F1CA-4EBD-B9CA-23D1DB3073E9}" destId="{8AF25453-D395-48A2-AD9C-8483798179F6}" srcOrd="1" destOrd="0" presId="urn:microsoft.com/office/officeart/2005/8/layout/list1"/>
    <dgm:cxn modelId="{05D22D81-41E0-496F-9047-4753FD5FF054}" srcId="{38509608-C43A-4157-9BDF-1C74D8A36538}" destId="{80321E80-F1CA-4EBD-B9CA-23D1DB3073E9}" srcOrd="2" destOrd="0" parTransId="{C7ECF4FB-9495-4879-B864-ADA8CA4CD1FF}" sibTransId="{46ABD959-8F0A-462B-A1C6-A212B904E6B0}"/>
    <dgm:cxn modelId="{68FAD247-315B-4C5B-8F2C-E6DD5467247C}" type="presOf" srcId="{DA2BFEDD-F238-4B95-BB02-E0FCD515D4F0}" destId="{4030E883-FD00-4BCC-8010-D438A6A28601}" srcOrd="1" destOrd="0" presId="urn:microsoft.com/office/officeart/2005/8/layout/list1"/>
    <dgm:cxn modelId="{2039E246-B57B-486A-89B0-7CF40E5E0008}" srcId="{38509608-C43A-4157-9BDF-1C74D8A36538}" destId="{19D888AF-A43E-4BD4-ADB8-823D4CD90C1A}" srcOrd="1" destOrd="0" parTransId="{E6A9019D-EC69-4A45-8890-EC78DC6473E8}" sibTransId="{1D6BE8AE-961A-443F-BF96-73F59B2D033E}"/>
    <dgm:cxn modelId="{5F8D0AB0-686D-48B1-BCBC-F9C2726B723F}" type="presOf" srcId="{DA2BFEDD-F238-4B95-BB02-E0FCD515D4F0}" destId="{0F5CCFA1-0980-4B45-AD4B-1FB6F277A7A6}" srcOrd="0" destOrd="0" presId="urn:microsoft.com/office/officeart/2005/8/layout/list1"/>
    <dgm:cxn modelId="{DC7FD90B-E286-4C41-B520-D7FDF312C541}" type="presOf" srcId="{80321E80-F1CA-4EBD-B9CA-23D1DB3073E9}" destId="{83CCD21D-3363-4780-B982-C606DB8FCDAD}" srcOrd="0" destOrd="0" presId="urn:microsoft.com/office/officeart/2005/8/layout/list1"/>
    <dgm:cxn modelId="{0FABAEE2-DFA8-424A-B260-74B0FAF4CF0F}" type="presParOf" srcId="{3D578C99-4051-4848-A63E-933C566B4F87}" destId="{CAEF7895-A1AE-4DC7-86C9-058768BD3098}" srcOrd="0" destOrd="0" presId="urn:microsoft.com/office/officeart/2005/8/layout/list1"/>
    <dgm:cxn modelId="{93BDC369-9647-44A8-9A48-E91B9F609742}" type="presParOf" srcId="{CAEF7895-A1AE-4DC7-86C9-058768BD3098}" destId="{0F5CCFA1-0980-4B45-AD4B-1FB6F277A7A6}" srcOrd="0" destOrd="0" presId="urn:microsoft.com/office/officeart/2005/8/layout/list1"/>
    <dgm:cxn modelId="{9B394B85-39D3-4C53-9B52-3AE1BE275A62}" type="presParOf" srcId="{CAEF7895-A1AE-4DC7-86C9-058768BD3098}" destId="{4030E883-FD00-4BCC-8010-D438A6A28601}" srcOrd="1" destOrd="0" presId="urn:microsoft.com/office/officeart/2005/8/layout/list1"/>
    <dgm:cxn modelId="{874801EE-E1FB-4A45-BB1F-C0A8AE2341AD}" type="presParOf" srcId="{3D578C99-4051-4848-A63E-933C566B4F87}" destId="{10339961-76F2-4F8E-8CD4-9A8A59A826A8}" srcOrd="1" destOrd="0" presId="urn:microsoft.com/office/officeart/2005/8/layout/list1"/>
    <dgm:cxn modelId="{23888F90-F9A4-4766-8447-1C6A30CFF66F}" type="presParOf" srcId="{3D578C99-4051-4848-A63E-933C566B4F87}" destId="{CA21A74F-0EB3-40D4-AA96-09E6420FACE7}" srcOrd="2" destOrd="0" presId="urn:microsoft.com/office/officeart/2005/8/layout/list1"/>
    <dgm:cxn modelId="{99035BC0-ABF9-4C42-9ADA-CA85606121A0}" type="presParOf" srcId="{3D578C99-4051-4848-A63E-933C566B4F87}" destId="{1F99CB68-7AF4-4BF1-B1C0-26EAFBFE82C0}" srcOrd="3" destOrd="0" presId="urn:microsoft.com/office/officeart/2005/8/layout/list1"/>
    <dgm:cxn modelId="{9EBF3457-172A-48E1-AC31-4FC694AC6126}" type="presParOf" srcId="{3D578C99-4051-4848-A63E-933C566B4F87}" destId="{C6EAD218-5612-4FB3-99EF-5078D84E2A83}" srcOrd="4" destOrd="0" presId="urn:microsoft.com/office/officeart/2005/8/layout/list1"/>
    <dgm:cxn modelId="{150F2D3D-379A-422E-9B91-AEA2F7A5556E}" type="presParOf" srcId="{C6EAD218-5612-4FB3-99EF-5078D84E2A83}" destId="{E5AF6641-6D19-46B5-8242-C71EE19753BE}" srcOrd="0" destOrd="0" presId="urn:microsoft.com/office/officeart/2005/8/layout/list1"/>
    <dgm:cxn modelId="{2418B3AB-16AE-438C-AFB7-38ACB5F10A62}" type="presParOf" srcId="{C6EAD218-5612-4FB3-99EF-5078D84E2A83}" destId="{8B719F33-DF95-4F97-B4BA-6341B440E109}" srcOrd="1" destOrd="0" presId="urn:microsoft.com/office/officeart/2005/8/layout/list1"/>
    <dgm:cxn modelId="{20D90C00-3DCD-4EE5-81A6-CD4A28538F5C}" type="presParOf" srcId="{3D578C99-4051-4848-A63E-933C566B4F87}" destId="{D80F7B98-0998-4A26-9039-6473D57EB273}" srcOrd="5" destOrd="0" presId="urn:microsoft.com/office/officeart/2005/8/layout/list1"/>
    <dgm:cxn modelId="{80FF1483-5ABE-4C59-80FB-87493ECF7515}" type="presParOf" srcId="{3D578C99-4051-4848-A63E-933C566B4F87}" destId="{0E4DD626-6E9E-4BC2-9B93-D61217812EE7}" srcOrd="6" destOrd="0" presId="urn:microsoft.com/office/officeart/2005/8/layout/list1"/>
    <dgm:cxn modelId="{376E4C0F-CF47-4EA5-AF55-379C60D9A768}" type="presParOf" srcId="{3D578C99-4051-4848-A63E-933C566B4F87}" destId="{DDF3D9FA-05D1-4E14-8DB4-B7A8444FF256}" srcOrd="7" destOrd="0" presId="urn:microsoft.com/office/officeart/2005/8/layout/list1"/>
    <dgm:cxn modelId="{62ABA985-B219-44D8-A93C-E9A676AF6FBF}" type="presParOf" srcId="{3D578C99-4051-4848-A63E-933C566B4F87}" destId="{22F7396D-AA60-4A20-B042-C4DC83632B23}" srcOrd="8" destOrd="0" presId="urn:microsoft.com/office/officeart/2005/8/layout/list1"/>
    <dgm:cxn modelId="{3EA5E725-DE5C-4F7C-846E-E78BF4D6CAF0}" type="presParOf" srcId="{22F7396D-AA60-4A20-B042-C4DC83632B23}" destId="{83CCD21D-3363-4780-B982-C606DB8FCDAD}" srcOrd="0" destOrd="0" presId="urn:microsoft.com/office/officeart/2005/8/layout/list1"/>
    <dgm:cxn modelId="{7833716B-C10A-4C85-9DD2-14290117EF84}" type="presParOf" srcId="{22F7396D-AA60-4A20-B042-C4DC83632B23}" destId="{8AF25453-D395-48A2-AD9C-8483798179F6}" srcOrd="1" destOrd="0" presId="urn:microsoft.com/office/officeart/2005/8/layout/list1"/>
    <dgm:cxn modelId="{5A6A8D6C-B7F9-4D20-A64A-56BCEBB1E216}" type="presParOf" srcId="{3D578C99-4051-4848-A63E-933C566B4F87}" destId="{E3ECD309-F156-4C5F-B022-5FE11B3AE7C9}" srcOrd="9" destOrd="0" presId="urn:microsoft.com/office/officeart/2005/8/layout/list1"/>
    <dgm:cxn modelId="{1EFA1E25-2376-4E98-9387-3B31209693C4}" type="presParOf" srcId="{3D578C99-4051-4848-A63E-933C566B4F87}" destId="{1FAEA06E-F5C1-46E7-8AB4-5DDBA5DEC5C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8509608-C43A-4157-9BDF-1C74D8A3653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A2BFEDD-F238-4B95-BB02-E0FCD515D4F0}">
      <dgm:prSet phldrT="[Κείμενο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Μια  </a:t>
          </a:r>
          <a:endParaRPr lang="el-GR" dirty="0"/>
        </a:p>
      </dgm:t>
    </dgm:pt>
    <dgm:pt modelId="{2677BEE1-475B-4AA0-9319-485190C299FD}" type="parTrans" cxnId="{A18DBF1D-5F8F-4C4A-8DBC-BA9D34BCC598}">
      <dgm:prSet/>
      <dgm:spPr/>
      <dgm:t>
        <a:bodyPr/>
        <a:lstStyle/>
        <a:p>
          <a:endParaRPr lang="el-GR"/>
        </a:p>
      </dgm:t>
    </dgm:pt>
    <dgm:pt modelId="{5657D38D-EEA9-497A-94E6-087F5468D3F1}" type="sibTrans" cxnId="{A18DBF1D-5F8F-4C4A-8DBC-BA9D34BCC598}">
      <dgm:prSet/>
      <dgm:spPr/>
      <dgm:t>
        <a:bodyPr/>
        <a:lstStyle/>
        <a:p>
          <a:endParaRPr lang="el-GR"/>
        </a:p>
      </dgm:t>
    </dgm:pt>
    <dgm:pt modelId="{19D888AF-A43E-4BD4-ADB8-823D4CD90C1A}">
      <dgm:prSet phldrT="[Κείμενο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Δυο</a:t>
          </a:r>
          <a:endParaRPr lang="el-GR" dirty="0" smtClean="0"/>
        </a:p>
      </dgm:t>
    </dgm:pt>
    <dgm:pt modelId="{E6A9019D-EC69-4A45-8890-EC78DC6473E8}" type="parTrans" cxnId="{2039E246-B57B-486A-89B0-7CF40E5E0008}">
      <dgm:prSet/>
      <dgm:spPr/>
      <dgm:t>
        <a:bodyPr/>
        <a:lstStyle/>
        <a:p>
          <a:endParaRPr lang="el-GR"/>
        </a:p>
      </dgm:t>
    </dgm:pt>
    <dgm:pt modelId="{1D6BE8AE-961A-443F-BF96-73F59B2D033E}" type="sibTrans" cxnId="{2039E246-B57B-486A-89B0-7CF40E5E0008}">
      <dgm:prSet/>
      <dgm:spPr/>
      <dgm:t>
        <a:bodyPr/>
        <a:lstStyle/>
        <a:p>
          <a:endParaRPr lang="el-GR"/>
        </a:p>
      </dgm:t>
    </dgm:pt>
    <dgm:pt modelId="{80321E80-F1CA-4EBD-B9CA-23D1DB3073E9}">
      <dgm:prSet phldrT="[Κείμενο]"/>
      <dgm:spPr/>
      <dgm:t>
        <a:bodyPr/>
        <a:lstStyle/>
        <a:p>
          <a:r>
            <a:rPr lang="el-GR" dirty="0" smtClean="0">
              <a:hlinkClick xmlns:r="http://schemas.openxmlformats.org/officeDocument/2006/relationships" r:id="rId2" action="ppaction://hlinksldjump"/>
            </a:rPr>
            <a:t>Τρεις</a:t>
          </a:r>
          <a:endParaRPr lang="el-GR" dirty="0"/>
        </a:p>
      </dgm:t>
    </dgm:pt>
    <dgm:pt modelId="{46ABD959-8F0A-462B-A1C6-A212B904E6B0}" type="sibTrans" cxnId="{05D22D81-41E0-496F-9047-4753FD5FF054}">
      <dgm:prSet/>
      <dgm:spPr/>
      <dgm:t>
        <a:bodyPr/>
        <a:lstStyle/>
        <a:p>
          <a:endParaRPr lang="el-GR"/>
        </a:p>
      </dgm:t>
    </dgm:pt>
    <dgm:pt modelId="{C7ECF4FB-9495-4879-B864-ADA8CA4CD1FF}" type="parTrans" cxnId="{05D22D81-41E0-496F-9047-4753FD5FF054}">
      <dgm:prSet/>
      <dgm:spPr/>
      <dgm:t>
        <a:bodyPr/>
        <a:lstStyle/>
        <a:p>
          <a:endParaRPr lang="el-GR"/>
        </a:p>
      </dgm:t>
    </dgm:pt>
    <dgm:pt modelId="{3D578C99-4051-4848-A63E-933C566B4F87}" type="pres">
      <dgm:prSet presAssocID="{38509608-C43A-4157-9BDF-1C74D8A365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AEF7895-A1AE-4DC7-86C9-058768BD3098}" type="pres">
      <dgm:prSet presAssocID="{DA2BFEDD-F238-4B95-BB02-E0FCD515D4F0}" presName="parentLin" presStyleCnt="0"/>
      <dgm:spPr/>
    </dgm:pt>
    <dgm:pt modelId="{0F5CCFA1-0980-4B45-AD4B-1FB6F277A7A6}" type="pres">
      <dgm:prSet presAssocID="{DA2BFEDD-F238-4B95-BB02-E0FCD515D4F0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4030E883-FD00-4BCC-8010-D438A6A28601}" type="pres">
      <dgm:prSet presAssocID="{DA2BFEDD-F238-4B95-BB02-E0FCD515D4F0}" presName="parentText" presStyleLbl="node1" presStyleIdx="0" presStyleCnt="3" custLinFactNeighborX="-9987" custLinFactNeighborY="-64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0339961-76F2-4F8E-8CD4-9A8A59A826A8}" type="pres">
      <dgm:prSet presAssocID="{DA2BFEDD-F238-4B95-BB02-E0FCD515D4F0}" presName="negativeSpace" presStyleCnt="0"/>
      <dgm:spPr/>
    </dgm:pt>
    <dgm:pt modelId="{CA21A74F-0EB3-40D4-AA96-09E6420FACE7}" type="pres">
      <dgm:prSet presAssocID="{DA2BFEDD-F238-4B95-BB02-E0FCD515D4F0}" presName="childText" presStyleLbl="conFgAcc1" presStyleIdx="0" presStyleCnt="3">
        <dgm:presLayoutVars>
          <dgm:bulletEnabled val="1"/>
        </dgm:presLayoutVars>
      </dgm:prSet>
      <dgm:spPr/>
    </dgm:pt>
    <dgm:pt modelId="{1F99CB68-7AF4-4BF1-B1C0-26EAFBFE82C0}" type="pres">
      <dgm:prSet presAssocID="{5657D38D-EEA9-497A-94E6-087F5468D3F1}" presName="spaceBetweenRectangles" presStyleCnt="0"/>
      <dgm:spPr/>
    </dgm:pt>
    <dgm:pt modelId="{C6EAD218-5612-4FB3-99EF-5078D84E2A83}" type="pres">
      <dgm:prSet presAssocID="{19D888AF-A43E-4BD4-ADB8-823D4CD90C1A}" presName="parentLin" presStyleCnt="0"/>
      <dgm:spPr/>
    </dgm:pt>
    <dgm:pt modelId="{E5AF6641-6D19-46B5-8242-C71EE19753BE}" type="pres">
      <dgm:prSet presAssocID="{19D888AF-A43E-4BD4-ADB8-823D4CD90C1A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8B719F33-DF95-4F97-B4BA-6341B440E109}" type="pres">
      <dgm:prSet presAssocID="{19D888AF-A43E-4BD4-ADB8-823D4CD90C1A}" presName="parentText" presStyleLbl="node1" presStyleIdx="1" presStyleCnt="3" custLinFactNeighborX="-9987" custLinFactNeighborY="1259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80F7B98-0998-4A26-9039-6473D57EB273}" type="pres">
      <dgm:prSet presAssocID="{19D888AF-A43E-4BD4-ADB8-823D4CD90C1A}" presName="negativeSpace" presStyleCnt="0"/>
      <dgm:spPr/>
    </dgm:pt>
    <dgm:pt modelId="{0E4DD626-6E9E-4BC2-9B93-D61217812EE7}" type="pres">
      <dgm:prSet presAssocID="{19D888AF-A43E-4BD4-ADB8-823D4CD90C1A}" presName="childText" presStyleLbl="conFgAcc1" presStyleIdx="1" presStyleCnt="3">
        <dgm:presLayoutVars>
          <dgm:bulletEnabled val="1"/>
        </dgm:presLayoutVars>
      </dgm:prSet>
      <dgm:spPr/>
    </dgm:pt>
    <dgm:pt modelId="{DDF3D9FA-05D1-4E14-8DB4-B7A8444FF256}" type="pres">
      <dgm:prSet presAssocID="{1D6BE8AE-961A-443F-BF96-73F59B2D033E}" presName="spaceBetweenRectangles" presStyleCnt="0"/>
      <dgm:spPr/>
    </dgm:pt>
    <dgm:pt modelId="{22F7396D-AA60-4A20-B042-C4DC83632B23}" type="pres">
      <dgm:prSet presAssocID="{80321E80-F1CA-4EBD-B9CA-23D1DB3073E9}" presName="parentLin" presStyleCnt="0"/>
      <dgm:spPr/>
    </dgm:pt>
    <dgm:pt modelId="{83CCD21D-3363-4780-B982-C606DB8FCDAD}" type="pres">
      <dgm:prSet presAssocID="{80321E80-F1CA-4EBD-B9CA-23D1DB3073E9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8AF25453-D395-48A2-AD9C-8483798179F6}" type="pres">
      <dgm:prSet presAssocID="{80321E80-F1CA-4EBD-B9CA-23D1DB3073E9}" presName="parentText" presStyleLbl="node1" presStyleIdx="2" presStyleCnt="3" custLinFactNeighborX="7512" custLinFactNeighborY="8756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3ECD309-F156-4C5F-B022-5FE11B3AE7C9}" type="pres">
      <dgm:prSet presAssocID="{80321E80-F1CA-4EBD-B9CA-23D1DB3073E9}" presName="negativeSpace" presStyleCnt="0"/>
      <dgm:spPr/>
    </dgm:pt>
    <dgm:pt modelId="{1FAEA06E-F5C1-46E7-8AB4-5DDBA5DEC5C0}" type="pres">
      <dgm:prSet presAssocID="{80321E80-F1CA-4EBD-B9CA-23D1DB3073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8DBF1D-5F8F-4C4A-8DBC-BA9D34BCC598}" srcId="{38509608-C43A-4157-9BDF-1C74D8A36538}" destId="{DA2BFEDD-F238-4B95-BB02-E0FCD515D4F0}" srcOrd="0" destOrd="0" parTransId="{2677BEE1-475B-4AA0-9319-485190C299FD}" sibTransId="{5657D38D-EEA9-497A-94E6-087F5468D3F1}"/>
    <dgm:cxn modelId="{05D22D81-41E0-496F-9047-4753FD5FF054}" srcId="{38509608-C43A-4157-9BDF-1C74D8A36538}" destId="{80321E80-F1CA-4EBD-B9CA-23D1DB3073E9}" srcOrd="2" destOrd="0" parTransId="{C7ECF4FB-9495-4879-B864-ADA8CA4CD1FF}" sibTransId="{46ABD959-8F0A-462B-A1C6-A212B904E6B0}"/>
    <dgm:cxn modelId="{DA84BB1C-EAEB-4FF6-B666-E0A67060D596}" type="presOf" srcId="{19D888AF-A43E-4BD4-ADB8-823D4CD90C1A}" destId="{8B719F33-DF95-4F97-B4BA-6341B440E109}" srcOrd="1" destOrd="0" presId="urn:microsoft.com/office/officeart/2005/8/layout/list1"/>
    <dgm:cxn modelId="{2039E246-B57B-486A-89B0-7CF40E5E0008}" srcId="{38509608-C43A-4157-9BDF-1C74D8A36538}" destId="{19D888AF-A43E-4BD4-ADB8-823D4CD90C1A}" srcOrd="1" destOrd="0" parTransId="{E6A9019D-EC69-4A45-8890-EC78DC6473E8}" sibTransId="{1D6BE8AE-961A-443F-BF96-73F59B2D033E}"/>
    <dgm:cxn modelId="{3F0B25CD-4C63-4C23-A150-9BE22A6073C6}" type="presOf" srcId="{DA2BFEDD-F238-4B95-BB02-E0FCD515D4F0}" destId="{0F5CCFA1-0980-4B45-AD4B-1FB6F277A7A6}" srcOrd="0" destOrd="0" presId="urn:microsoft.com/office/officeart/2005/8/layout/list1"/>
    <dgm:cxn modelId="{1D737A76-823E-4C94-A938-7450603CEDEC}" type="presOf" srcId="{80321E80-F1CA-4EBD-B9CA-23D1DB3073E9}" destId="{83CCD21D-3363-4780-B982-C606DB8FCDAD}" srcOrd="0" destOrd="0" presId="urn:microsoft.com/office/officeart/2005/8/layout/list1"/>
    <dgm:cxn modelId="{E372BB86-B127-4082-B150-48F8019A5215}" type="presOf" srcId="{80321E80-F1CA-4EBD-B9CA-23D1DB3073E9}" destId="{8AF25453-D395-48A2-AD9C-8483798179F6}" srcOrd="1" destOrd="0" presId="urn:microsoft.com/office/officeart/2005/8/layout/list1"/>
    <dgm:cxn modelId="{09901AE7-B8FE-4B02-AC45-687813261E7A}" type="presOf" srcId="{38509608-C43A-4157-9BDF-1C74D8A36538}" destId="{3D578C99-4051-4848-A63E-933C566B4F87}" srcOrd="0" destOrd="0" presId="urn:microsoft.com/office/officeart/2005/8/layout/list1"/>
    <dgm:cxn modelId="{262F4D3E-E31A-4874-94D1-342A75238FE7}" type="presOf" srcId="{19D888AF-A43E-4BD4-ADB8-823D4CD90C1A}" destId="{E5AF6641-6D19-46B5-8242-C71EE19753BE}" srcOrd="0" destOrd="0" presId="urn:microsoft.com/office/officeart/2005/8/layout/list1"/>
    <dgm:cxn modelId="{2E3F5899-5E51-49FF-9809-BAC635368D84}" type="presOf" srcId="{DA2BFEDD-F238-4B95-BB02-E0FCD515D4F0}" destId="{4030E883-FD00-4BCC-8010-D438A6A28601}" srcOrd="1" destOrd="0" presId="urn:microsoft.com/office/officeart/2005/8/layout/list1"/>
    <dgm:cxn modelId="{1BC53FAC-9390-4C2A-B64A-7FEE600290AA}" type="presParOf" srcId="{3D578C99-4051-4848-A63E-933C566B4F87}" destId="{CAEF7895-A1AE-4DC7-86C9-058768BD3098}" srcOrd="0" destOrd="0" presId="urn:microsoft.com/office/officeart/2005/8/layout/list1"/>
    <dgm:cxn modelId="{6CD57399-C97E-47B3-89DA-1A8AB893B3D6}" type="presParOf" srcId="{CAEF7895-A1AE-4DC7-86C9-058768BD3098}" destId="{0F5CCFA1-0980-4B45-AD4B-1FB6F277A7A6}" srcOrd="0" destOrd="0" presId="urn:microsoft.com/office/officeart/2005/8/layout/list1"/>
    <dgm:cxn modelId="{A0B5440D-95B5-4F0B-A6C6-4D54203EB9D9}" type="presParOf" srcId="{CAEF7895-A1AE-4DC7-86C9-058768BD3098}" destId="{4030E883-FD00-4BCC-8010-D438A6A28601}" srcOrd="1" destOrd="0" presId="urn:microsoft.com/office/officeart/2005/8/layout/list1"/>
    <dgm:cxn modelId="{6BDC75B7-EFC5-4616-9B6E-2B2A612A7550}" type="presParOf" srcId="{3D578C99-4051-4848-A63E-933C566B4F87}" destId="{10339961-76F2-4F8E-8CD4-9A8A59A826A8}" srcOrd="1" destOrd="0" presId="urn:microsoft.com/office/officeart/2005/8/layout/list1"/>
    <dgm:cxn modelId="{56F72200-1514-4721-882F-C1E539A8FD8F}" type="presParOf" srcId="{3D578C99-4051-4848-A63E-933C566B4F87}" destId="{CA21A74F-0EB3-40D4-AA96-09E6420FACE7}" srcOrd="2" destOrd="0" presId="urn:microsoft.com/office/officeart/2005/8/layout/list1"/>
    <dgm:cxn modelId="{B927FEE9-55B2-4E5E-AD80-2B613FA67137}" type="presParOf" srcId="{3D578C99-4051-4848-A63E-933C566B4F87}" destId="{1F99CB68-7AF4-4BF1-B1C0-26EAFBFE82C0}" srcOrd="3" destOrd="0" presId="urn:microsoft.com/office/officeart/2005/8/layout/list1"/>
    <dgm:cxn modelId="{9FF4623F-7F32-469E-B7B0-3C3E06B3D7AB}" type="presParOf" srcId="{3D578C99-4051-4848-A63E-933C566B4F87}" destId="{C6EAD218-5612-4FB3-99EF-5078D84E2A83}" srcOrd="4" destOrd="0" presId="urn:microsoft.com/office/officeart/2005/8/layout/list1"/>
    <dgm:cxn modelId="{72347716-9C22-4EBF-A0C4-D7E37B044F0E}" type="presParOf" srcId="{C6EAD218-5612-4FB3-99EF-5078D84E2A83}" destId="{E5AF6641-6D19-46B5-8242-C71EE19753BE}" srcOrd="0" destOrd="0" presId="urn:microsoft.com/office/officeart/2005/8/layout/list1"/>
    <dgm:cxn modelId="{CACE989F-11FD-4822-BC40-1608D1401439}" type="presParOf" srcId="{C6EAD218-5612-4FB3-99EF-5078D84E2A83}" destId="{8B719F33-DF95-4F97-B4BA-6341B440E109}" srcOrd="1" destOrd="0" presId="urn:microsoft.com/office/officeart/2005/8/layout/list1"/>
    <dgm:cxn modelId="{EA4811FF-F013-465E-BD7D-0DD874E9368A}" type="presParOf" srcId="{3D578C99-4051-4848-A63E-933C566B4F87}" destId="{D80F7B98-0998-4A26-9039-6473D57EB273}" srcOrd="5" destOrd="0" presId="urn:microsoft.com/office/officeart/2005/8/layout/list1"/>
    <dgm:cxn modelId="{A80D6E2C-CB0F-45F4-9B32-A7829B6A5798}" type="presParOf" srcId="{3D578C99-4051-4848-A63E-933C566B4F87}" destId="{0E4DD626-6E9E-4BC2-9B93-D61217812EE7}" srcOrd="6" destOrd="0" presId="urn:microsoft.com/office/officeart/2005/8/layout/list1"/>
    <dgm:cxn modelId="{00283B09-D2F0-41AA-A12D-9FCE6278B210}" type="presParOf" srcId="{3D578C99-4051-4848-A63E-933C566B4F87}" destId="{DDF3D9FA-05D1-4E14-8DB4-B7A8444FF256}" srcOrd="7" destOrd="0" presId="urn:microsoft.com/office/officeart/2005/8/layout/list1"/>
    <dgm:cxn modelId="{CF7300B3-E8B7-4BD2-934E-1600C3DD0B6F}" type="presParOf" srcId="{3D578C99-4051-4848-A63E-933C566B4F87}" destId="{22F7396D-AA60-4A20-B042-C4DC83632B23}" srcOrd="8" destOrd="0" presId="urn:microsoft.com/office/officeart/2005/8/layout/list1"/>
    <dgm:cxn modelId="{4EE07B4C-7DD6-4186-9771-F7B9F772B552}" type="presParOf" srcId="{22F7396D-AA60-4A20-B042-C4DC83632B23}" destId="{83CCD21D-3363-4780-B982-C606DB8FCDAD}" srcOrd="0" destOrd="0" presId="urn:microsoft.com/office/officeart/2005/8/layout/list1"/>
    <dgm:cxn modelId="{4D352D19-911A-4CA7-BA46-D1AEA2FFF295}" type="presParOf" srcId="{22F7396D-AA60-4A20-B042-C4DC83632B23}" destId="{8AF25453-D395-48A2-AD9C-8483798179F6}" srcOrd="1" destOrd="0" presId="urn:microsoft.com/office/officeart/2005/8/layout/list1"/>
    <dgm:cxn modelId="{D94A84FF-F67A-4FEB-9945-E9B0F7521752}" type="presParOf" srcId="{3D578C99-4051-4848-A63E-933C566B4F87}" destId="{E3ECD309-F156-4C5F-B022-5FE11B3AE7C9}" srcOrd="9" destOrd="0" presId="urn:microsoft.com/office/officeart/2005/8/layout/list1"/>
    <dgm:cxn modelId="{2A94B3D7-A587-4352-B650-A814DBA27E1B}" type="presParOf" srcId="{3D578C99-4051-4848-A63E-933C566B4F87}" destId="{1FAEA06E-F5C1-46E7-8AB4-5DDBA5DEC5C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21A74F-0EB3-40D4-AA96-09E6420FACE7}">
      <dsp:nvSpPr>
        <dsp:cNvPr id="0" name=""/>
        <dsp:cNvSpPr/>
      </dsp:nvSpPr>
      <dsp:spPr>
        <a:xfrm>
          <a:off x="0" y="1476900"/>
          <a:ext cx="82296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0E883-FD00-4BCC-8010-D438A6A28601}">
      <dsp:nvSpPr>
        <dsp:cNvPr id="0" name=""/>
        <dsp:cNvSpPr/>
      </dsp:nvSpPr>
      <dsp:spPr>
        <a:xfrm>
          <a:off x="411480" y="1048860"/>
          <a:ext cx="5760720" cy="856080"/>
        </a:xfrm>
        <a:prstGeom prst="roundRect">
          <a:avLst/>
        </a:prstGeom>
        <a:solidFill>
          <a:schemeClr val="accent4"/>
        </a:solidFill>
        <a:ln w="381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dirty="0" smtClean="0">
              <a:hlinkClick xmlns:r="http://schemas.openxmlformats.org/officeDocument/2006/relationships" r:id="" action="ppaction://hlinksldjump"/>
            </a:rPr>
            <a:t>Με πραξικόπημα</a:t>
          </a:r>
          <a:endParaRPr lang="el-GR" sz="2900" kern="1200" dirty="0"/>
        </a:p>
      </dsp:txBody>
      <dsp:txXfrm>
        <a:off x="411480" y="1048860"/>
        <a:ext cx="5760720" cy="856080"/>
      </dsp:txXfrm>
    </dsp:sp>
    <dsp:sp modelId="{0E4DD626-6E9E-4BC2-9B93-D61217812EE7}">
      <dsp:nvSpPr>
        <dsp:cNvPr id="0" name=""/>
        <dsp:cNvSpPr/>
      </dsp:nvSpPr>
      <dsp:spPr>
        <a:xfrm>
          <a:off x="0" y="2792340"/>
          <a:ext cx="82296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719F33-DF95-4F97-B4BA-6341B440E109}">
      <dsp:nvSpPr>
        <dsp:cNvPr id="0" name=""/>
        <dsp:cNvSpPr/>
      </dsp:nvSpPr>
      <dsp:spPr>
        <a:xfrm>
          <a:off x="411480" y="2364300"/>
          <a:ext cx="5760720" cy="856080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dirty="0" smtClean="0">
              <a:hlinkClick xmlns:r="http://schemas.openxmlformats.org/officeDocument/2006/relationships" r:id="" action="ppaction://hlinksldjump"/>
            </a:rPr>
            <a:t>Με δημοκρατικό τρόπο (εκλογές)</a:t>
          </a:r>
          <a:endParaRPr lang="el-GR" sz="2900" kern="1200" dirty="0"/>
        </a:p>
      </dsp:txBody>
      <dsp:txXfrm>
        <a:off x="411480" y="2364300"/>
        <a:ext cx="5760720" cy="85608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21A74F-0EB3-40D4-AA96-09E6420FACE7}">
      <dsp:nvSpPr>
        <dsp:cNvPr id="0" name=""/>
        <dsp:cNvSpPr/>
      </dsp:nvSpPr>
      <dsp:spPr>
        <a:xfrm>
          <a:off x="0" y="56628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0E883-FD00-4BCC-8010-D438A6A28601}">
      <dsp:nvSpPr>
        <dsp:cNvPr id="0" name=""/>
        <dsp:cNvSpPr/>
      </dsp:nvSpPr>
      <dsp:spPr>
        <a:xfrm>
          <a:off x="411480" y="64439"/>
          <a:ext cx="5760720" cy="1003680"/>
        </a:xfrm>
        <a:prstGeom prst="roundRect">
          <a:avLst/>
        </a:prstGeom>
        <a:solidFill>
          <a:schemeClr val="accent4"/>
        </a:solidFill>
        <a:ln w="381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Εφιάλτες</a:t>
          </a:r>
          <a:endParaRPr lang="el-GR" sz="3400" kern="1200" dirty="0"/>
        </a:p>
      </dsp:txBody>
      <dsp:txXfrm>
        <a:off x="411480" y="64439"/>
        <a:ext cx="5760720" cy="1003680"/>
      </dsp:txXfrm>
    </dsp:sp>
    <dsp:sp modelId="{0E4DD626-6E9E-4BC2-9B93-D61217812EE7}">
      <dsp:nvSpPr>
        <dsp:cNvPr id="0" name=""/>
        <dsp:cNvSpPr/>
      </dsp:nvSpPr>
      <dsp:spPr>
        <a:xfrm>
          <a:off x="0" y="210852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719F33-DF95-4F97-B4BA-6341B440E109}">
      <dsp:nvSpPr>
        <dsp:cNvPr id="0" name=""/>
        <dsp:cNvSpPr/>
      </dsp:nvSpPr>
      <dsp:spPr>
        <a:xfrm>
          <a:off x="411480" y="1606680"/>
          <a:ext cx="5760720" cy="1003680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Συμφεροντολόγους</a:t>
          </a:r>
          <a:endParaRPr lang="el-GR" sz="3400" kern="1200" dirty="0"/>
        </a:p>
      </dsp:txBody>
      <dsp:txXfrm>
        <a:off x="411480" y="1606680"/>
        <a:ext cx="5760720" cy="1003680"/>
      </dsp:txXfrm>
    </dsp:sp>
    <dsp:sp modelId="{1FAEA06E-F5C1-46E7-8AB4-5DDBA5DEC5C0}">
      <dsp:nvSpPr>
        <dsp:cNvPr id="0" name=""/>
        <dsp:cNvSpPr/>
      </dsp:nvSpPr>
      <dsp:spPr>
        <a:xfrm>
          <a:off x="0" y="365076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F25453-D395-48A2-AD9C-8483798179F6}">
      <dsp:nvSpPr>
        <dsp:cNvPr id="0" name=""/>
        <dsp:cNvSpPr/>
      </dsp:nvSpPr>
      <dsp:spPr>
        <a:xfrm>
          <a:off x="411480" y="3148920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Δωσίλογους</a:t>
          </a:r>
          <a:r>
            <a:rPr lang="el-GR" sz="3400" kern="1200" dirty="0" smtClean="0"/>
            <a:t> </a:t>
          </a:r>
          <a:endParaRPr lang="el-GR" sz="3400" kern="1200" dirty="0"/>
        </a:p>
      </dsp:txBody>
      <dsp:txXfrm>
        <a:off x="411480" y="3148920"/>
        <a:ext cx="5760720" cy="100368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21A74F-0EB3-40D4-AA96-09E6420FACE7}">
      <dsp:nvSpPr>
        <dsp:cNvPr id="0" name=""/>
        <dsp:cNvSpPr/>
      </dsp:nvSpPr>
      <dsp:spPr>
        <a:xfrm>
          <a:off x="0" y="56628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0E883-FD00-4BCC-8010-D438A6A28601}">
      <dsp:nvSpPr>
        <dsp:cNvPr id="0" name=""/>
        <dsp:cNvSpPr/>
      </dsp:nvSpPr>
      <dsp:spPr>
        <a:xfrm>
          <a:off x="411480" y="64439"/>
          <a:ext cx="5760720" cy="1003680"/>
        </a:xfrm>
        <a:prstGeom prst="roundRect">
          <a:avLst/>
        </a:prstGeom>
        <a:solidFill>
          <a:schemeClr val="accent4"/>
        </a:solidFill>
        <a:ln w="381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Ανατολική Θράκη</a:t>
          </a:r>
          <a:endParaRPr lang="el-GR" sz="3400" kern="1200" dirty="0"/>
        </a:p>
      </dsp:txBody>
      <dsp:txXfrm>
        <a:off x="411480" y="64439"/>
        <a:ext cx="5760720" cy="1003680"/>
      </dsp:txXfrm>
    </dsp:sp>
    <dsp:sp modelId="{0E4DD626-6E9E-4BC2-9B93-D61217812EE7}">
      <dsp:nvSpPr>
        <dsp:cNvPr id="0" name=""/>
        <dsp:cNvSpPr/>
      </dsp:nvSpPr>
      <dsp:spPr>
        <a:xfrm>
          <a:off x="0" y="210852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719F33-DF95-4F97-B4BA-6341B440E109}">
      <dsp:nvSpPr>
        <dsp:cNvPr id="0" name=""/>
        <dsp:cNvSpPr/>
      </dsp:nvSpPr>
      <dsp:spPr>
        <a:xfrm>
          <a:off x="411480" y="1606680"/>
          <a:ext cx="5760720" cy="1003680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Βόρεια Ήπειρος</a:t>
          </a:r>
          <a:endParaRPr lang="el-GR" sz="3400" kern="1200" dirty="0"/>
        </a:p>
      </dsp:txBody>
      <dsp:txXfrm>
        <a:off x="411480" y="1606680"/>
        <a:ext cx="5760720" cy="1003680"/>
      </dsp:txXfrm>
    </dsp:sp>
    <dsp:sp modelId="{1FAEA06E-F5C1-46E7-8AB4-5DDBA5DEC5C0}">
      <dsp:nvSpPr>
        <dsp:cNvPr id="0" name=""/>
        <dsp:cNvSpPr/>
      </dsp:nvSpPr>
      <dsp:spPr>
        <a:xfrm>
          <a:off x="0" y="365076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F25453-D395-48A2-AD9C-8483798179F6}">
      <dsp:nvSpPr>
        <dsp:cNvPr id="0" name=""/>
        <dsp:cNvSpPr/>
      </dsp:nvSpPr>
      <dsp:spPr>
        <a:xfrm>
          <a:off x="411480" y="3148920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Δωδεκάνησα</a:t>
          </a:r>
          <a:endParaRPr lang="el-GR" sz="3400" kern="1200" dirty="0"/>
        </a:p>
      </dsp:txBody>
      <dsp:txXfrm>
        <a:off x="411480" y="3148920"/>
        <a:ext cx="5760720" cy="100368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21A74F-0EB3-40D4-AA96-09E6420FACE7}">
      <dsp:nvSpPr>
        <dsp:cNvPr id="0" name=""/>
        <dsp:cNvSpPr/>
      </dsp:nvSpPr>
      <dsp:spPr>
        <a:xfrm>
          <a:off x="0" y="1199298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0E883-FD00-4BCC-8010-D438A6A28601}">
      <dsp:nvSpPr>
        <dsp:cNvPr id="0" name=""/>
        <dsp:cNvSpPr/>
      </dsp:nvSpPr>
      <dsp:spPr>
        <a:xfrm>
          <a:off x="411078" y="65059"/>
          <a:ext cx="5828817" cy="1385158"/>
        </a:xfrm>
        <a:prstGeom prst="roundRect">
          <a:avLst/>
        </a:prstGeom>
        <a:solidFill>
          <a:schemeClr val="accent4"/>
        </a:solidFill>
        <a:ln w="381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>
              <a:hlinkClick xmlns:r="http://schemas.openxmlformats.org/officeDocument/2006/relationships" r:id="" action="ppaction://hlinksldjump"/>
            </a:rPr>
            <a:t>Στρατόπεδα για Γερμανούς στρατιώτες</a:t>
          </a:r>
          <a:endParaRPr lang="el-GR" sz="2800" kern="1200" dirty="0"/>
        </a:p>
      </dsp:txBody>
      <dsp:txXfrm>
        <a:off x="411078" y="65059"/>
        <a:ext cx="5828817" cy="1385158"/>
      </dsp:txXfrm>
    </dsp:sp>
    <dsp:sp modelId="{0E4DD626-6E9E-4BC2-9B93-D61217812EE7}">
      <dsp:nvSpPr>
        <dsp:cNvPr id="0" name=""/>
        <dsp:cNvSpPr/>
      </dsp:nvSpPr>
      <dsp:spPr>
        <a:xfrm>
          <a:off x="0" y="2554404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719F33-DF95-4F97-B4BA-6341B440E109}">
      <dsp:nvSpPr>
        <dsp:cNvPr id="0" name=""/>
        <dsp:cNvSpPr/>
      </dsp:nvSpPr>
      <dsp:spPr>
        <a:xfrm>
          <a:off x="411480" y="1719498"/>
          <a:ext cx="5760720" cy="1085826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>
              <a:hlinkClick xmlns:r="http://schemas.openxmlformats.org/officeDocument/2006/relationships" r:id="" action="ppaction://hlinksldjump"/>
            </a:rPr>
            <a:t>Στρατόπεδα  εξόντωσης όσων ήταν εχθροί  του τρίτου Ράιχ.  </a:t>
          </a:r>
          <a:endParaRPr lang="el-GR" sz="2800" kern="1200" dirty="0"/>
        </a:p>
      </dsp:txBody>
      <dsp:txXfrm>
        <a:off x="411480" y="1719498"/>
        <a:ext cx="5760720" cy="1085826"/>
      </dsp:txXfrm>
    </dsp:sp>
    <dsp:sp modelId="{1FAEA06E-F5C1-46E7-8AB4-5DDBA5DEC5C0}">
      <dsp:nvSpPr>
        <dsp:cNvPr id="0" name=""/>
        <dsp:cNvSpPr/>
      </dsp:nvSpPr>
      <dsp:spPr>
        <a:xfrm>
          <a:off x="0" y="4078540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F25453-D395-48A2-AD9C-8483798179F6}">
      <dsp:nvSpPr>
        <dsp:cNvPr id="0" name=""/>
        <dsp:cNvSpPr/>
      </dsp:nvSpPr>
      <dsp:spPr>
        <a:xfrm>
          <a:off x="411078" y="3074604"/>
          <a:ext cx="5755094" cy="12548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 smtClean="0">
              <a:hlinkClick xmlns:r="http://schemas.openxmlformats.org/officeDocument/2006/relationships" r:id="" action="ppaction://hlinksldjump"/>
            </a:rPr>
            <a:t>Αποθήκες πολεμικού υλικού </a:t>
          </a:r>
          <a:endParaRPr lang="el-GR" sz="3200" kern="1200" dirty="0"/>
        </a:p>
      </dsp:txBody>
      <dsp:txXfrm>
        <a:off x="411078" y="3074604"/>
        <a:ext cx="5755094" cy="1254855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21A74F-0EB3-40D4-AA96-09E6420FACE7}">
      <dsp:nvSpPr>
        <dsp:cNvPr id="0" name=""/>
        <dsp:cNvSpPr/>
      </dsp:nvSpPr>
      <dsp:spPr>
        <a:xfrm>
          <a:off x="0" y="56628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0E883-FD00-4BCC-8010-D438A6A28601}">
      <dsp:nvSpPr>
        <dsp:cNvPr id="0" name=""/>
        <dsp:cNvSpPr/>
      </dsp:nvSpPr>
      <dsp:spPr>
        <a:xfrm>
          <a:off x="411480" y="64439"/>
          <a:ext cx="5760720" cy="1003680"/>
        </a:xfrm>
        <a:prstGeom prst="roundRect">
          <a:avLst/>
        </a:prstGeom>
        <a:solidFill>
          <a:schemeClr val="accent4"/>
        </a:solidFill>
        <a:ln w="381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Το άρμα μάχης (Τανκ)</a:t>
          </a:r>
          <a:endParaRPr lang="el-GR" sz="3400" kern="1200" dirty="0"/>
        </a:p>
      </dsp:txBody>
      <dsp:txXfrm>
        <a:off x="411480" y="64439"/>
        <a:ext cx="5760720" cy="1003680"/>
      </dsp:txXfrm>
    </dsp:sp>
    <dsp:sp modelId="{0E4DD626-6E9E-4BC2-9B93-D61217812EE7}">
      <dsp:nvSpPr>
        <dsp:cNvPr id="0" name=""/>
        <dsp:cNvSpPr/>
      </dsp:nvSpPr>
      <dsp:spPr>
        <a:xfrm>
          <a:off x="0" y="210852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719F33-DF95-4F97-B4BA-6341B440E109}">
      <dsp:nvSpPr>
        <dsp:cNvPr id="0" name=""/>
        <dsp:cNvSpPr/>
      </dsp:nvSpPr>
      <dsp:spPr>
        <a:xfrm>
          <a:off x="411480" y="1606680"/>
          <a:ext cx="5760720" cy="1003680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Η  νάρκη</a:t>
          </a:r>
          <a:endParaRPr lang="el-GR" sz="3400" kern="1200" dirty="0" smtClean="0"/>
        </a:p>
      </dsp:txBody>
      <dsp:txXfrm>
        <a:off x="411480" y="1606680"/>
        <a:ext cx="5760720" cy="1003680"/>
      </dsp:txXfrm>
    </dsp:sp>
    <dsp:sp modelId="{1FAEA06E-F5C1-46E7-8AB4-5DDBA5DEC5C0}">
      <dsp:nvSpPr>
        <dsp:cNvPr id="0" name=""/>
        <dsp:cNvSpPr/>
      </dsp:nvSpPr>
      <dsp:spPr>
        <a:xfrm>
          <a:off x="0" y="365076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F25453-D395-48A2-AD9C-8483798179F6}">
      <dsp:nvSpPr>
        <dsp:cNvPr id="0" name=""/>
        <dsp:cNvSpPr/>
      </dsp:nvSpPr>
      <dsp:spPr>
        <a:xfrm>
          <a:off x="442390" y="3236802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Η ατομική βόμβα.</a:t>
          </a:r>
          <a:endParaRPr lang="el-GR" sz="3400" kern="1200" dirty="0"/>
        </a:p>
      </dsp:txBody>
      <dsp:txXfrm>
        <a:off x="442390" y="3236802"/>
        <a:ext cx="5760720" cy="1003680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21A74F-0EB3-40D4-AA96-09E6420FACE7}">
      <dsp:nvSpPr>
        <dsp:cNvPr id="0" name=""/>
        <dsp:cNvSpPr/>
      </dsp:nvSpPr>
      <dsp:spPr>
        <a:xfrm>
          <a:off x="0" y="56628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0E883-FD00-4BCC-8010-D438A6A28601}">
      <dsp:nvSpPr>
        <dsp:cNvPr id="0" name=""/>
        <dsp:cNvSpPr/>
      </dsp:nvSpPr>
      <dsp:spPr>
        <a:xfrm>
          <a:off x="370385" y="32793"/>
          <a:ext cx="5760720" cy="1003680"/>
        </a:xfrm>
        <a:prstGeom prst="roundRect">
          <a:avLst/>
        </a:prstGeom>
        <a:solidFill>
          <a:schemeClr val="accent4"/>
        </a:solidFill>
        <a:ln w="381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/>
            <a:t>Ε.Α.Ν.</a:t>
          </a:r>
          <a:endParaRPr lang="el-GR" sz="3400" kern="1200" dirty="0"/>
        </a:p>
      </dsp:txBody>
      <dsp:txXfrm>
        <a:off x="370385" y="32793"/>
        <a:ext cx="5760720" cy="1003680"/>
      </dsp:txXfrm>
    </dsp:sp>
    <dsp:sp modelId="{0E4DD626-6E9E-4BC2-9B93-D61217812EE7}">
      <dsp:nvSpPr>
        <dsp:cNvPr id="0" name=""/>
        <dsp:cNvSpPr/>
      </dsp:nvSpPr>
      <dsp:spPr>
        <a:xfrm>
          <a:off x="0" y="210852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719F33-DF95-4F97-B4BA-6341B440E109}">
      <dsp:nvSpPr>
        <dsp:cNvPr id="0" name=""/>
        <dsp:cNvSpPr/>
      </dsp:nvSpPr>
      <dsp:spPr>
        <a:xfrm>
          <a:off x="411480" y="1606680"/>
          <a:ext cx="5760720" cy="1003680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/>
            <a:t>Ε.Σ.Α.</a:t>
          </a:r>
        </a:p>
      </dsp:txBody>
      <dsp:txXfrm>
        <a:off x="411480" y="1606680"/>
        <a:ext cx="5760720" cy="1003680"/>
      </dsp:txXfrm>
    </dsp:sp>
    <dsp:sp modelId="{1FAEA06E-F5C1-46E7-8AB4-5DDBA5DEC5C0}">
      <dsp:nvSpPr>
        <dsp:cNvPr id="0" name=""/>
        <dsp:cNvSpPr/>
      </dsp:nvSpPr>
      <dsp:spPr>
        <a:xfrm>
          <a:off x="0" y="365076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F25453-D395-48A2-AD9C-8483798179F6}">
      <dsp:nvSpPr>
        <dsp:cNvPr id="0" name=""/>
        <dsp:cNvSpPr/>
      </dsp:nvSpPr>
      <dsp:spPr>
        <a:xfrm>
          <a:off x="442390" y="3236802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/>
            <a:t>Ε.Α.Μ.</a:t>
          </a:r>
          <a:endParaRPr lang="el-GR" sz="3400" kern="1200" dirty="0"/>
        </a:p>
      </dsp:txBody>
      <dsp:txXfrm>
        <a:off x="442390" y="3236802"/>
        <a:ext cx="5760720" cy="1003680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21A74F-0EB3-40D4-AA96-09E6420FACE7}">
      <dsp:nvSpPr>
        <dsp:cNvPr id="0" name=""/>
        <dsp:cNvSpPr/>
      </dsp:nvSpPr>
      <dsp:spPr>
        <a:xfrm>
          <a:off x="0" y="1324979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0E883-FD00-4BCC-8010-D438A6A28601}">
      <dsp:nvSpPr>
        <dsp:cNvPr id="0" name=""/>
        <dsp:cNvSpPr/>
      </dsp:nvSpPr>
      <dsp:spPr>
        <a:xfrm>
          <a:off x="370385" y="1040905"/>
          <a:ext cx="5760720" cy="560880"/>
        </a:xfrm>
        <a:prstGeom prst="roundRect">
          <a:avLst/>
        </a:prstGeom>
        <a:solidFill>
          <a:schemeClr val="accent4"/>
        </a:solidFill>
        <a:ln w="381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>
              <a:hlinkClick xmlns:r="http://schemas.openxmlformats.org/officeDocument/2006/relationships" r:id="" action="ppaction://hlinksldjump"/>
            </a:rPr>
            <a:t>Η ανατίναξη της γέφυρας του </a:t>
          </a:r>
          <a:r>
            <a:rPr lang="el-GR" sz="1900" kern="1200" dirty="0" err="1" smtClean="0">
              <a:hlinkClick xmlns:r="http://schemas.openxmlformats.org/officeDocument/2006/relationships" r:id="" action="ppaction://hlinksldjump"/>
            </a:rPr>
            <a:t>Γοργοπόταμου</a:t>
          </a:r>
          <a:r>
            <a:rPr lang="el-GR" sz="1900" kern="1200" dirty="0" smtClean="0">
              <a:hlinkClick xmlns:r="http://schemas.openxmlformats.org/officeDocument/2006/relationships" r:id="" action="ppaction://hlinksldjump"/>
            </a:rPr>
            <a:t> </a:t>
          </a:r>
          <a:endParaRPr lang="el-GR" sz="1900" kern="1200" dirty="0"/>
        </a:p>
      </dsp:txBody>
      <dsp:txXfrm>
        <a:off x="370385" y="1040905"/>
        <a:ext cx="5760720" cy="560880"/>
      </dsp:txXfrm>
    </dsp:sp>
    <dsp:sp modelId="{0E4DD626-6E9E-4BC2-9B93-D61217812EE7}">
      <dsp:nvSpPr>
        <dsp:cNvPr id="0" name=""/>
        <dsp:cNvSpPr/>
      </dsp:nvSpPr>
      <dsp:spPr>
        <a:xfrm>
          <a:off x="0" y="2186820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719F33-DF95-4F97-B4BA-6341B440E109}">
      <dsp:nvSpPr>
        <dsp:cNvPr id="0" name=""/>
        <dsp:cNvSpPr/>
      </dsp:nvSpPr>
      <dsp:spPr>
        <a:xfrm>
          <a:off x="411480" y="1906379"/>
          <a:ext cx="5760720" cy="560880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>
              <a:hlinkClick xmlns:r="http://schemas.openxmlformats.org/officeDocument/2006/relationships" r:id="" action="ppaction://hlinksldjump"/>
            </a:rPr>
            <a:t>Η  απαγωγή του Μουσολίνι</a:t>
          </a:r>
          <a:endParaRPr lang="el-GR" sz="1900" kern="1200" dirty="0" smtClean="0"/>
        </a:p>
      </dsp:txBody>
      <dsp:txXfrm>
        <a:off x="411480" y="1906379"/>
        <a:ext cx="5760720" cy="560880"/>
      </dsp:txXfrm>
    </dsp:sp>
    <dsp:sp modelId="{1FAEA06E-F5C1-46E7-8AB4-5DDBA5DEC5C0}">
      <dsp:nvSpPr>
        <dsp:cNvPr id="0" name=""/>
        <dsp:cNvSpPr/>
      </dsp:nvSpPr>
      <dsp:spPr>
        <a:xfrm>
          <a:off x="0" y="3048660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F25453-D395-48A2-AD9C-8483798179F6}">
      <dsp:nvSpPr>
        <dsp:cNvPr id="0" name=""/>
        <dsp:cNvSpPr/>
      </dsp:nvSpPr>
      <dsp:spPr>
        <a:xfrm>
          <a:off x="442390" y="2817330"/>
          <a:ext cx="57607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>
              <a:hlinkClick xmlns:r="http://schemas.openxmlformats.org/officeDocument/2006/relationships" r:id="" action="ppaction://hlinksldjump"/>
            </a:rPr>
            <a:t>Η  ανατίναξη του αεροδρομίου της Θεσσαλονίκης</a:t>
          </a:r>
          <a:endParaRPr lang="el-GR" sz="1900" kern="1200" dirty="0"/>
        </a:p>
      </dsp:txBody>
      <dsp:txXfrm>
        <a:off x="442390" y="2817330"/>
        <a:ext cx="5760720" cy="560880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21A74F-0EB3-40D4-AA96-09E6420FACE7}">
      <dsp:nvSpPr>
        <dsp:cNvPr id="0" name=""/>
        <dsp:cNvSpPr/>
      </dsp:nvSpPr>
      <dsp:spPr>
        <a:xfrm>
          <a:off x="0" y="56628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0E883-FD00-4BCC-8010-D438A6A28601}">
      <dsp:nvSpPr>
        <dsp:cNvPr id="0" name=""/>
        <dsp:cNvSpPr/>
      </dsp:nvSpPr>
      <dsp:spPr>
        <a:xfrm>
          <a:off x="370385" y="57936"/>
          <a:ext cx="5760720" cy="1003680"/>
        </a:xfrm>
        <a:prstGeom prst="roundRect">
          <a:avLst/>
        </a:prstGeom>
        <a:solidFill>
          <a:schemeClr val="accent4"/>
        </a:solidFill>
        <a:ln w="381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Ο εθνικός λόχος </a:t>
          </a:r>
          <a:endParaRPr lang="el-GR" sz="3400" kern="1200" dirty="0"/>
        </a:p>
      </dsp:txBody>
      <dsp:txXfrm>
        <a:off x="370385" y="57936"/>
        <a:ext cx="5760720" cy="1003680"/>
      </dsp:txXfrm>
    </dsp:sp>
    <dsp:sp modelId="{0E4DD626-6E9E-4BC2-9B93-D61217812EE7}">
      <dsp:nvSpPr>
        <dsp:cNvPr id="0" name=""/>
        <dsp:cNvSpPr/>
      </dsp:nvSpPr>
      <dsp:spPr>
        <a:xfrm>
          <a:off x="0" y="210852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719F33-DF95-4F97-B4BA-6341B440E109}">
      <dsp:nvSpPr>
        <dsp:cNvPr id="0" name=""/>
        <dsp:cNvSpPr/>
      </dsp:nvSpPr>
      <dsp:spPr>
        <a:xfrm>
          <a:off x="370385" y="1733073"/>
          <a:ext cx="5760720" cy="1003680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Ο ιερός λόχος.</a:t>
          </a:r>
          <a:endParaRPr lang="el-GR" sz="3400" kern="1200" dirty="0" smtClean="0"/>
        </a:p>
      </dsp:txBody>
      <dsp:txXfrm>
        <a:off x="370385" y="1733073"/>
        <a:ext cx="5760720" cy="1003680"/>
      </dsp:txXfrm>
    </dsp:sp>
    <dsp:sp modelId="{1FAEA06E-F5C1-46E7-8AB4-5DDBA5DEC5C0}">
      <dsp:nvSpPr>
        <dsp:cNvPr id="0" name=""/>
        <dsp:cNvSpPr/>
      </dsp:nvSpPr>
      <dsp:spPr>
        <a:xfrm>
          <a:off x="0" y="365076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F25453-D395-48A2-AD9C-8483798179F6}">
      <dsp:nvSpPr>
        <dsp:cNvPr id="0" name=""/>
        <dsp:cNvSpPr/>
      </dsp:nvSpPr>
      <dsp:spPr>
        <a:xfrm>
          <a:off x="442390" y="3236802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Η γαλάζια θύελλα.</a:t>
          </a:r>
          <a:endParaRPr lang="el-GR" sz="3400" kern="1200" dirty="0"/>
        </a:p>
      </dsp:txBody>
      <dsp:txXfrm>
        <a:off x="442390" y="3236802"/>
        <a:ext cx="5760720" cy="1003680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21A74F-0EB3-40D4-AA96-09E6420FACE7}">
      <dsp:nvSpPr>
        <dsp:cNvPr id="0" name=""/>
        <dsp:cNvSpPr/>
      </dsp:nvSpPr>
      <dsp:spPr>
        <a:xfrm>
          <a:off x="0" y="56628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0E883-FD00-4BCC-8010-D438A6A28601}">
      <dsp:nvSpPr>
        <dsp:cNvPr id="0" name=""/>
        <dsp:cNvSpPr/>
      </dsp:nvSpPr>
      <dsp:spPr>
        <a:xfrm>
          <a:off x="411480" y="64439"/>
          <a:ext cx="5760720" cy="1003680"/>
        </a:xfrm>
        <a:prstGeom prst="roundRect">
          <a:avLst/>
        </a:prstGeom>
        <a:solidFill>
          <a:schemeClr val="accent4"/>
        </a:solidFill>
        <a:ln w="381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300.000</a:t>
          </a:r>
          <a:endParaRPr lang="el-GR" sz="3400" kern="1200" dirty="0"/>
        </a:p>
      </dsp:txBody>
      <dsp:txXfrm>
        <a:off x="411480" y="64439"/>
        <a:ext cx="5760720" cy="1003680"/>
      </dsp:txXfrm>
    </dsp:sp>
    <dsp:sp modelId="{0E4DD626-6E9E-4BC2-9B93-D61217812EE7}">
      <dsp:nvSpPr>
        <dsp:cNvPr id="0" name=""/>
        <dsp:cNvSpPr/>
      </dsp:nvSpPr>
      <dsp:spPr>
        <a:xfrm>
          <a:off x="0" y="210852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719F33-DF95-4F97-B4BA-6341B440E109}">
      <dsp:nvSpPr>
        <dsp:cNvPr id="0" name=""/>
        <dsp:cNvSpPr/>
      </dsp:nvSpPr>
      <dsp:spPr>
        <a:xfrm>
          <a:off x="411480" y="1606680"/>
          <a:ext cx="5760720" cy="1003680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50.000</a:t>
          </a:r>
          <a:endParaRPr lang="el-GR" sz="3400" kern="1200" dirty="0"/>
        </a:p>
      </dsp:txBody>
      <dsp:txXfrm>
        <a:off x="411480" y="1606680"/>
        <a:ext cx="5760720" cy="1003680"/>
      </dsp:txXfrm>
    </dsp:sp>
    <dsp:sp modelId="{1FAEA06E-F5C1-46E7-8AB4-5DDBA5DEC5C0}">
      <dsp:nvSpPr>
        <dsp:cNvPr id="0" name=""/>
        <dsp:cNvSpPr/>
      </dsp:nvSpPr>
      <dsp:spPr>
        <a:xfrm>
          <a:off x="0" y="365076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F25453-D395-48A2-AD9C-8483798179F6}">
      <dsp:nvSpPr>
        <dsp:cNvPr id="0" name=""/>
        <dsp:cNvSpPr/>
      </dsp:nvSpPr>
      <dsp:spPr>
        <a:xfrm>
          <a:off x="411480" y="3148920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150.00</a:t>
          </a:r>
          <a:endParaRPr lang="el-GR" sz="3400" kern="1200" dirty="0"/>
        </a:p>
      </dsp:txBody>
      <dsp:txXfrm>
        <a:off x="411480" y="3148920"/>
        <a:ext cx="5760720" cy="1003680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21A74F-0EB3-40D4-AA96-09E6420FACE7}">
      <dsp:nvSpPr>
        <dsp:cNvPr id="0" name=""/>
        <dsp:cNvSpPr/>
      </dsp:nvSpPr>
      <dsp:spPr>
        <a:xfrm>
          <a:off x="0" y="718019"/>
          <a:ext cx="82296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0E883-FD00-4BCC-8010-D438A6A28601}">
      <dsp:nvSpPr>
        <dsp:cNvPr id="0" name=""/>
        <dsp:cNvSpPr/>
      </dsp:nvSpPr>
      <dsp:spPr>
        <a:xfrm>
          <a:off x="370385" y="254530"/>
          <a:ext cx="5760720" cy="915120"/>
        </a:xfrm>
        <a:prstGeom prst="roundRect">
          <a:avLst/>
        </a:prstGeom>
        <a:solidFill>
          <a:schemeClr val="accent4"/>
        </a:solidFill>
        <a:ln w="381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100" kern="1200" dirty="0" smtClean="0">
              <a:hlinkClick xmlns:r="http://schemas.openxmlformats.org/officeDocument/2006/relationships" r:id="" action="ppaction://hlinksldjump"/>
            </a:rPr>
            <a:t>Ευρωπαϊκή Ένωση </a:t>
          </a:r>
          <a:endParaRPr lang="el-GR" sz="3100" kern="1200" dirty="0"/>
        </a:p>
      </dsp:txBody>
      <dsp:txXfrm>
        <a:off x="370385" y="254530"/>
        <a:ext cx="5760720" cy="915120"/>
      </dsp:txXfrm>
    </dsp:sp>
    <dsp:sp modelId="{0E4DD626-6E9E-4BC2-9B93-D61217812EE7}">
      <dsp:nvSpPr>
        <dsp:cNvPr id="0" name=""/>
        <dsp:cNvSpPr/>
      </dsp:nvSpPr>
      <dsp:spPr>
        <a:xfrm>
          <a:off x="0" y="2124180"/>
          <a:ext cx="82296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719F33-DF95-4F97-B4BA-6341B440E109}">
      <dsp:nvSpPr>
        <dsp:cNvPr id="0" name=""/>
        <dsp:cNvSpPr/>
      </dsp:nvSpPr>
      <dsp:spPr>
        <a:xfrm>
          <a:off x="370385" y="1781861"/>
          <a:ext cx="5760720" cy="915120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100" kern="1200" dirty="0" smtClean="0">
              <a:hlinkClick xmlns:r="http://schemas.openxmlformats.org/officeDocument/2006/relationships" r:id="" action="ppaction://hlinksldjump"/>
            </a:rPr>
            <a:t>Κοινωνία των Εθνών</a:t>
          </a:r>
          <a:r>
            <a:rPr lang="el-GR" sz="3100" kern="1200" dirty="0" smtClean="0">
              <a:hlinkClick xmlns:r="http://schemas.openxmlformats.org/officeDocument/2006/relationships" r:id="" action="ppaction://hlinksldjump"/>
            </a:rPr>
            <a:t>.</a:t>
          </a:r>
          <a:endParaRPr lang="el-GR" sz="3100" kern="1200" dirty="0" smtClean="0"/>
        </a:p>
      </dsp:txBody>
      <dsp:txXfrm>
        <a:off x="370385" y="1781861"/>
        <a:ext cx="5760720" cy="915120"/>
      </dsp:txXfrm>
    </dsp:sp>
    <dsp:sp modelId="{1FAEA06E-F5C1-46E7-8AB4-5DDBA5DEC5C0}">
      <dsp:nvSpPr>
        <dsp:cNvPr id="0" name=""/>
        <dsp:cNvSpPr/>
      </dsp:nvSpPr>
      <dsp:spPr>
        <a:xfrm>
          <a:off x="0" y="3530340"/>
          <a:ext cx="82296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F25453-D395-48A2-AD9C-8483798179F6}">
      <dsp:nvSpPr>
        <dsp:cNvPr id="0" name=""/>
        <dsp:cNvSpPr/>
      </dsp:nvSpPr>
      <dsp:spPr>
        <a:xfrm>
          <a:off x="442390" y="3152907"/>
          <a:ext cx="576072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100" kern="1200" dirty="0" smtClean="0">
              <a:hlinkClick xmlns:r="http://schemas.openxmlformats.org/officeDocument/2006/relationships" r:id="" action="ppaction://hlinksldjump"/>
            </a:rPr>
            <a:t>Οργανισμός Ηνωμένων Εθνών</a:t>
          </a:r>
          <a:endParaRPr lang="el-GR" sz="3100" kern="1200" dirty="0"/>
        </a:p>
      </dsp:txBody>
      <dsp:txXfrm>
        <a:off x="442390" y="3152907"/>
        <a:ext cx="5760720" cy="915120"/>
      </dsp:txXfrm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21A74F-0EB3-40D4-AA96-09E6420FACE7}">
      <dsp:nvSpPr>
        <dsp:cNvPr id="0" name=""/>
        <dsp:cNvSpPr/>
      </dsp:nvSpPr>
      <dsp:spPr>
        <a:xfrm>
          <a:off x="0" y="56628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0E883-FD00-4BCC-8010-D438A6A28601}">
      <dsp:nvSpPr>
        <dsp:cNvPr id="0" name=""/>
        <dsp:cNvSpPr/>
      </dsp:nvSpPr>
      <dsp:spPr>
        <a:xfrm>
          <a:off x="370385" y="57936"/>
          <a:ext cx="5760720" cy="1003680"/>
        </a:xfrm>
        <a:prstGeom prst="roundRect">
          <a:avLst/>
        </a:prstGeom>
        <a:solidFill>
          <a:schemeClr val="accent4"/>
        </a:solidFill>
        <a:ln w="381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10 Δεκεμβρίου 1943 </a:t>
          </a:r>
          <a:endParaRPr lang="el-GR" sz="3400" kern="1200" dirty="0"/>
        </a:p>
      </dsp:txBody>
      <dsp:txXfrm>
        <a:off x="370385" y="57936"/>
        <a:ext cx="5760720" cy="1003680"/>
      </dsp:txXfrm>
    </dsp:sp>
    <dsp:sp modelId="{0E4DD626-6E9E-4BC2-9B93-D61217812EE7}">
      <dsp:nvSpPr>
        <dsp:cNvPr id="0" name=""/>
        <dsp:cNvSpPr/>
      </dsp:nvSpPr>
      <dsp:spPr>
        <a:xfrm>
          <a:off x="0" y="210852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719F33-DF95-4F97-B4BA-6341B440E109}">
      <dsp:nvSpPr>
        <dsp:cNvPr id="0" name=""/>
        <dsp:cNvSpPr/>
      </dsp:nvSpPr>
      <dsp:spPr>
        <a:xfrm>
          <a:off x="370385" y="1733073"/>
          <a:ext cx="5760720" cy="1003680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12 Οκτωβρίου 1944</a:t>
          </a:r>
          <a:endParaRPr lang="el-GR" sz="3400" kern="1200" dirty="0" smtClean="0"/>
        </a:p>
      </dsp:txBody>
      <dsp:txXfrm>
        <a:off x="370385" y="1733073"/>
        <a:ext cx="5760720" cy="1003680"/>
      </dsp:txXfrm>
    </dsp:sp>
    <dsp:sp modelId="{1FAEA06E-F5C1-46E7-8AB4-5DDBA5DEC5C0}">
      <dsp:nvSpPr>
        <dsp:cNvPr id="0" name=""/>
        <dsp:cNvSpPr/>
      </dsp:nvSpPr>
      <dsp:spPr>
        <a:xfrm>
          <a:off x="0" y="365076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F25453-D395-48A2-AD9C-8483798179F6}">
      <dsp:nvSpPr>
        <dsp:cNvPr id="0" name=""/>
        <dsp:cNvSpPr/>
      </dsp:nvSpPr>
      <dsp:spPr>
        <a:xfrm>
          <a:off x="442390" y="3236802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21 </a:t>
          </a:r>
          <a:r>
            <a:rPr lang="el-GR" sz="3400" kern="1200" dirty="0" err="1" smtClean="0">
              <a:hlinkClick xmlns:r="http://schemas.openxmlformats.org/officeDocument/2006/relationships" r:id="" action="ppaction://hlinksldjump"/>
            </a:rPr>
            <a:t>ιουνίου</a:t>
          </a: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 1945</a:t>
          </a:r>
          <a:endParaRPr lang="el-GR" sz="3400" kern="1200" dirty="0"/>
        </a:p>
      </dsp:txBody>
      <dsp:txXfrm>
        <a:off x="442390" y="3236802"/>
        <a:ext cx="5760720" cy="10036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21A74F-0EB3-40D4-AA96-09E6420FACE7}">
      <dsp:nvSpPr>
        <dsp:cNvPr id="0" name=""/>
        <dsp:cNvSpPr/>
      </dsp:nvSpPr>
      <dsp:spPr>
        <a:xfrm>
          <a:off x="0" y="659929"/>
          <a:ext cx="8229600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0E883-FD00-4BCC-8010-D438A6A28601}">
      <dsp:nvSpPr>
        <dsp:cNvPr id="0" name=""/>
        <dsp:cNvSpPr/>
      </dsp:nvSpPr>
      <dsp:spPr>
        <a:xfrm>
          <a:off x="432049" y="852596"/>
          <a:ext cx="5760720" cy="838381"/>
        </a:xfrm>
        <a:prstGeom prst="roundRect">
          <a:avLst/>
        </a:prstGeom>
        <a:solidFill>
          <a:schemeClr val="accent4"/>
        </a:solidFill>
        <a:ln w="381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6500" kern="1200" dirty="0" smtClean="0">
              <a:hlinkClick xmlns:r="http://schemas.openxmlformats.org/officeDocument/2006/relationships" r:id="" action="ppaction://hlinksldjump"/>
            </a:rPr>
            <a:t>ΝΑΙ</a:t>
          </a:r>
          <a:endParaRPr lang="el-GR" sz="6500" kern="1200" dirty="0"/>
        </a:p>
      </dsp:txBody>
      <dsp:txXfrm>
        <a:off x="432049" y="852596"/>
        <a:ext cx="5760720" cy="838381"/>
      </dsp:txXfrm>
    </dsp:sp>
    <dsp:sp modelId="{0E4DD626-6E9E-4BC2-9B93-D61217812EE7}">
      <dsp:nvSpPr>
        <dsp:cNvPr id="0" name=""/>
        <dsp:cNvSpPr/>
      </dsp:nvSpPr>
      <dsp:spPr>
        <a:xfrm>
          <a:off x="0" y="2774380"/>
          <a:ext cx="8229600" cy="11376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719F33-DF95-4F97-B4BA-6341B440E109}">
      <dsp:nvSpPr>
        <dsp:cNvPr id="0" name=""/>
        <dsp:cNvSpPr/>
      </dsp:nvSpPr>
      <dsp:spPr>
        <a:xfrm>
          <a:off x="411480" y="2648929"/>
          <a:ext cx="5760720" cy="1084851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6500" kern="1200" dirty="0" smtClean="0">
              <a:hlinkClick xmlns:r="http://schemas.openxmlformats.org/officeDocument/2006/relationships" r:id="" action="ppaction://hlinksldjump"/>
            </a:rPr>
            <a:t>ΟΧΙ</a:t>
          </a:r>
          <a:r>
            <a:rPr lang="el-GR" sz="6500" kern="1200" dirty="0" smtClean="0"/>
            <a:t> </a:t>
          </a:r>
          <a:endParaRPr lang="el-GR" sz="6500" kern="1200" dirty="0"/>
        </a:p>
      </dsp:txBody>
      <dsp:txXfrm>
        <a:off x="411480" y="2648929"/>
        <a:ext cx="5760720" cy="108485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21A74F-0EB3-40D4-AA96-09E6420FACE7}">
      <dsp:nvSpPr>
        <dsp:cNvPr id="0" name=""/>
        <dsp:cNvSpPr/>
      </dsp:nvSpPr>
      <dsp:spPr>
        <a:xfrm>
          <a:off x="0" y="56628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0E883-FD00-4BCC-8010-D438A6A28601}">
      <dsp:nvSpPr>
        <dsp:cNvPr id="0" name=""/>
        <dsp:cNvSpPr/>
      </dsp:nvSpPr>
      <dsp:spPr>
        <a:xfrm>
          <a:off x="411480" y="64439"/>
          <a:ext cx="5760720" cy="1003680"/>
        </a:xfrm>
        <a:prstGeom prst="roundRect">
          <a:avLst/>
        </a:prstGeom>
        <a:solidFill>
          <a:schemeClr val="accent4"/>
        </a:solidFill>
        <a:ln w="381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5.000.000</a:t>
          </a:r>
          <a:endParaRPr lang="el-GR" sz="3400" kern="1200" dirty="0"/>
        </a:p>
      </dsp:txBody>
      <dsp:txXfrm>
        <a:off x="411480" y="64439"/>
        <a:ext cx="5760720" cy="1003680"/>
      </dsp:txXfrm>
    </dsp:sp>
    <dsp:sp modelId="{0E4DD626-6E9E-4BC2-9B93-D61217812EE7}">
      <dsp:nvSpPr>
        <dsp:cNvPr id="0" name=""/>
        <dsp:cNvSpPr/>
      </dsp:nvSpPr>
      <dsp:spPr>
        <a:xfrm>
          <a:off x="0" y="210852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719F33-DF95-4F97-B4BA-6341B440E109}">
      <dsp:nvSpPr>
        <dsp:cNvPr id="0" name=""/>
        <dsp:cNvSpPr/>
      </dsp:nvSpPr>
      <dsp:spPr>
        <a:xfrm>
          <a:off x="411480" y="1606680"/>
          <a:ext cx="5760720" cy="1003680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35.000.000</a:t>
          </a:r>
          <a:endParaRPr lang="el-GR" sz="3400" kern="1200" dirty="0"/>
        </a:p>
      </dsp:txBody>
      <dsp:txXfrm>
        <a:off x="411480" y="1606680"/>
        <a:ext cx="5760720" cy="1003680"/>
      </dsp:txXfrm>
    </dsp:sp>
    <dsp:sp modelId="{1FAEA06E-F5C1-46E7-8AB4-5DDBA5DEC5C0}">
      <dsp:nvSpPr>
        <dsp:cNvPr id="0" name=""/>
        <dsp:cNvSpPr/>
      </dsp:nvSpPr>
      <dsp:spPr>
        <a:xfrm>
          <a:off x="0" y="365076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F25453-D395-48A2-AD9C-8483798179F6}">
      <dsp:nvSpPr>
        <dsp:cNvPr id="0" name=""/>
        <dsp:cNvSpPr/>
      </dsp:nvSpPr>
      <dsp:spPr>
        <a:xfrm>
          <a:off x="411480" y="3148920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55.000.000</a:t>
          </a:r>
          <a:endParaRPr lang="el-GR" sz="3400" kern="1200" dirty="0"/>
        </a:p>
      </dsp:txBody>
      <dsp:txXfrm>
        <a:off x="411480" y="3148920"/>
        <a:ext cx="5760720" cy="10036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21A74F-0EB3-40D4-AA96-09E6420FACE7}">
      <dsp:nvSpPr>
        <dsp:cNvPr id="0" name=""/>
        <dsp:cNvSpPr/>
      </dsp:nvSpPr>
      <dsp:spPr>
        <a:xfrm>
          <a:off x="0" y="56628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0E883-FD00-4BCC-8010-D438A6A28601}">
      <dsp:nvSpPr>
        <dsp:cNvPr id="0" name=""/>
        <dsp:cNvSpPr/>
      </dsp:nvSpPr>
      <dsp:spPr>
        <a:xfrm>
          <a:off x="411480" y="64439"/>
          <a:ext cx="5760720" cy="1003680"/>
        </a:xfrm>
        <a:prstGeom prst="roundRect">
          <a:avLst/>
        </a:prstGeom>
        <a:solidFill>
          <a:schemeClr val="accent4"/>
        </a:solidFill>
        <a:ln w="63500" cap="flat" cmpd="sng" algn="ctr">
          <a:solidFill>
            <a:schemeClr val="lt1"/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hlinkClick xmlns:r="http://schemas.openxmlformats.org/officeDocument/2006/relationships" r:id="" action="ppaction://hlinksldjump"/>
            </a:rPr>
            <a:t>Αγγλία</a:t>
          </a:r>
          <a:endParaRPr lang="el-GR" sz="34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411480" y="64439"/>
        <a:ext cx="5760720" cy="1003680"/>
      </dsp:txXfrm>
    </dsp:sp>
    <dsp:sp modelId="{0E4DD626-6E9E-4BC2-9B93-D61217812EE7}">
      <dsp:nvSpPr>
        <dsp:cNvPr id="0" name=""/>
        <dsp:cNvSpPr/>
      </dsp:nvSpPr>
      <dsp:spPr>
        <a:xfrm>
          <a:off x="0" y="210852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719F33-DF95-4F97-B4BA-6341B440E109}">
      <dsp:nvSpPr>
        <dsp:cNvPr id="0" name=""/>
        <dsp:cNvSpPr/>
      </dsp:nvSpPr>
      <dsp:spPr>
        <a:xfrm>
          <a:off x="411480" y="1606680"/>
          <a:ext cx="5760720" cy="1003680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Πολωνία</a:t>
          </a:r>
          <a:r>
            <a:rPr lang="el-GR" sz="3400" kern="1200" dirty="0" smtClean="0"/>
            <a:t> </a:t>
          </a:r>
          <a:endParaRPr lang="el-GR" sz="3400" kern="1200" dirty="0"/>
        </a:p>
      </dsp:txBody>
      <dsp:txXfrm>
        <a:off x="411480" y="1606680"/>
        <a:ext cx="5760720" cy="1003680"/>
      </dsp:txXfrm>
    </dsp:sp>
    <dsp:sp modelId="{1FAEA06E-F5C1-46E7-8AB4-5DDBA5DEC5C0}">
      <dsp:nvSpPr>
        <dsp:cNvPr id="0" name=""/>
        <dsp:cNvSpPr/>
      </dsp:nvSpPr>
      <dsp:spPr>
        <a:xfrm>
          <a:off x="0" y="365076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F25453-D395-48A2-AD9C-8483798179F6}">
      <dsp:nvSpPr>
        <dsp:cNvPr id="0" name=""/>
        <dsp:cNvSpPr/>
      </dsp:nvSpPr>
      <dsp:spPr>
        <a:xfrm>
          <a:off x="411480" y="3148920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Γαλλία</a:t>
          </a:r>
          <a:endParaRPr lang="el-GR" sz="3400" kern="1200" dirty="0"/>
        </a:p>
      </dsp:txBody>
      <dsp:txXfrm>
        <a:off x="411480" y="3148920"/>
        <a:ext cx="5760720" cy="100368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21A74F-0EB3-40D4-AA96-09E6420FACE7}">
      <dsp:nvSpPr>
        <dsp:cNvPr id="0" name=""/>
        <dsp:cNvSpPr/>
      </dsp:nvSpPr>
      <dsp:spPr>
        <a:xfrm>
          <a:off x="0" y="56628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0E883-FD00-4BCC-8010-D438A6A28601}">
      <dsp:nvSpPr>
        <dsp:cNvPr id="0" name=""/>
        <dsp:cNvSpPr/>
      </dsp:nvSpPr>
      <dsp:spPr>
        <a:xfrm>
          <a:off x="411480" y="64439"/>
          <a:ext cx="5760720" cy="1003680"/>
        </a:xfrm>
        <a:prstGeom prst="roundRect">
          <a:avLst/>
        </a:prstGeom>
        <a:solidFill>
          <a:schemeClr val="accent4"/>
        </a:solidFill>
        <a:ln w="381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ΌΧΙ</a:t>
          </a:r>
          <a:r>
            <a:rPr lang="el-GR" sz="3400" kern="1200" dirty="0" smtClean="0"/>
            <a:t> </a:t>
          </a:r>
          <a:endParaRPr lang="el-GR" sz="3400" kern="1200" dirty="0"/>
        </a:p>
      </dsp:txBody>
      <dsp:txXfrm>
        <a:off x="411480" y="64439"/>
        <a:ext cx="5760720" cy="1003680"/>
      </dsp:txXfrm>
    </dsp:sp>
    <dsp:sp modelId="{0E4DD626-6E9E-4BC2-9B93-D61217812EE7}">
      <dsp:nvSpPr>
        <dsp:cNvPr id="0" name=""/>
        <dsp:cNvSpPr/>
      </dsp:nvSpPr>
      <dsp:spPr>
        <a:xfrm>
          <a:off x="0" y="210852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719F33-DF95-4F97-B4BA-6341B440E109}">
      <dsp:nvSpPr>
        <dsp:cNvPr id="0" name=""/>
        <dsp:cNvSpPr/>
      </dsp:nvSpPr>
      <dsp:spPr>
        <a:xfrm>
          <a:off x="411480" y="1606680"/>
          <a:ext cx="5760720" cy="1003680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ΜΟΛΩΝ ΛΑΒΕ</a:t>
          </a:r>
          <a:endParaRPr lang="el-GR" sz="3400" kern="1200" dirty="0"/>
        </a:p>
      </dsp:txBody>
      <dsp:txXfrm>
        <a:off x="411480" y="1606680"/>
        <a:ext cx="5760720" cy="1003680"/>
      </dsp:txXfrm>
    </dsp:sp>
    <dsp:sp modelId="{1FAEA06E-F5C1-46E7-8AB4-5DDBA5DEC5C0}">
      <dsp:nvSpPr>
        <dsp:cNvPr id="0" name=""/>
        <dsp:cNvSpPr/>
      </dsp:nvSpPr>
      <dsp:spPr>
        <a:xfrm>
          <a:off x="0" y="365076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F25453-D395-48A2-AD9C-8483798179F6}">
      <dsp:nvSpPr>
        <dsp:cNvPr id="0" name=""/>
        <dsp:cNvSpPr/>
      </dsp:nvSpPr>
      <dsp:spPr>
        <a:xfrm>
          <a:off x="411480" y="3148920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Λοιπόν, έχουμε πόλεμο</a:t>
          </a:r>
          <a:r>
            <a:rPr lang="el-GR" sz="3400" kern="1200" dirty="0" smtClean="0"/>
            <a:t>.</a:t>
          </a:r>
          <a:endParaRPr lang="el-GR" sz="3400" kern="1200" dirty="0"/>
        </a:p>
      </dsp:txBody>
      <dsp:txXfrm>
        <a:off x="411480" y="3148920"/>
        <a:ext cx="5760720" cy="100368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21A74F-0EB3-40D4-AA96-09E6420FACE7}">
      <dsp:nvSpPr>
        <dsp:cNvPr id="0" name=""/>
        <dsp:cNvSpPr/>
      </dsp:nvSpPr>
      <dsp:spPr>
        <a:xfrm>
          <a:off x="0" y="56628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0E883-FD00-4BCC-8010-D438A6A28601}">
      <dsp:nvSpPr>
        <dsp:cNvPr id="0" name=""/>
        <dsp:cNvSpPr/>
      </dsp:nvSpPr>
      <dsp:spPr>
        <a:xfrm>
          <a:off x="411480" y="64439"/>
          <a:ext cx="5760720" cy="1003680"/>
        </a:xfrm>
        <a:prstGeom prst="roundRect">
          <a:avLst/>
        </a:prstGeom>
        <a:solidFill>
          <a:schemeClr val="accent4"/>
        </a:solidFill>
        <a:ln w="63500" cap="flat" cmpd="sng" algn="ctr">
          <a:solidFill>
            <a:schemeClr val="lt1"/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Πρωθυπουργός</a:t>
          </a:r>
          <a:endParaRPr lang="el-GR" sz="3400" kern="1200" dirty="0"/>
        </a:p>
      </dsp:txBody>
      <dsp:txXfrm>
        <a:off x="411480" y="64439"/>
        <a:ext cx="5760720" cy="1003680"/>
      </dsp:txXfrm>
    </dsp:sp>
    <dsp:sp modelId="{0E4DD626-6E9E-4BC2-9B93-D61217812EE7}">
      <dsp:nvSpPr>
        <dsp:cNvPr id="0" name=""/>
        <dsp:cNvSpPr/>
      </dsp:nvSpPr>
      <dsp:spPr>
        <a:xfrm>
          <a:off x="0" y="210852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719F33-DF95-4F97-B4BA-6341B440E109}">
      <dsp:nvSpPr>
        <dsp:cNvPr id="0" name=""/>
        <dsp:cNvSpPr/>
      </dsp:nvSpPr>
      <dsp:spPr>
        <a:xfrm>
          <a:off x="411480" y="1606680"/>
          <a:ext cx="5760720" cy="1003680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Αντιβασιλέας</a:t>
          </a:r>
          <a:endParaRPr lang="el-GR" sz="3400" kern="1200" dirty="0"/>
        </a:p>
      </dsp:txBody>
      <dsp:txXfrm>
        <a:off x="411480" y="1606680"/>
        <a:ext cx="5760720" cy="1003680"/>
      </dsp:txXfrm>
    </dsp:sp>
    <dsp:sp modelId="{1FAEA06E-F5C1-46E7-8AB4-5DDBA5DEC5C0}">
      <dsp:nvSpPr>
        <dsp:cNvPr id="0" name=""/>
        <dsp:cNvSpPr/>
      </dsp:nvSpPr>
      <dsp:spPr>
        <a:xfrm>
          <a:off x="0" y="365076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F25453-D395-48A2-AD9C-8483798179F6}">
      <dsp:nvSpPr>
        <dsp:cNvPr id="0" name=""/>
        <dsp:cNvSpPr/>
      </dsp:nvSpPr>
      <dsp:spPr>
        <a:xfrm>
          <a:off x="411480" y="3148920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Δικτάτορας</a:t>
          </a:r>
          <a:endParaRPr lang="el-GR" sz="3400" kern="1200" dirty="0"/>
        </a:p>
      </dsp:txBody>
      <dsp:txXfrm>
        <a:off x="411480" y="3148920"/>
        <a:ext cx="5760720" cy="100368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21A74F-0EB3-40D4-AA96-09E6420FACE7}">
      <dsp:nvSpPr>
        <dsp:cNvPr id="0" name=""/>
        <dsp:cNvSpPr/>
      </dsp:nvSpPr>
      <dsp:spPr>
        <a:xfrm>
          <a:off x="0" y="768599"/>
          <a:ext cx="82296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0E883-FD00-4BCC-8010-D438A6A28601}">
      <dsp:nvSpPr>
        <dsp:cNvPr id="0" name=""/>
        <dsp:cNvSpPr/>
      </dsp:nvSpPr>
      <dsp:spPr>
        <a:xfrm>
          <a:off x="411480" y="325799"/>
          <a:ext cx="5760720" cy="885600"/>
        </a:xfrm>
        <a:prstGeom prst="roundRect">
          <a:avLst/>
        </a:prstGeom>
        <a:solidFill>
          <a:schemeClr val="accent4"/>
        </a:solidFill>
        <a:ln w="63500" cap="flat" cmpd="sng" algn="ctr">
          <a:solidFill>
            <a:schemeClr val="lt1"/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000" kern="1200" dirty="0" smtClean="0">
              <a:hlinkClick xmlns:r="http://schemas.openxmlformats.org/officeDocument/2006/relationships" r:id="" action="ppaction://hlinksldjump"/>
            </a:rPr>
            <a:t>Αγνοήθηκε από τους συμμάχους </a:t>
          </a:r>
          <a:endParaRPr lang="el-GR" sz="3000" kern="1200" dirty="0"/>
        </a:p>
      </dsp:txBody>
      <dsp:txXfrm>
        <a:off x="411480" y="325799"/>
        <a:ext cx="5760720" cy="885600"/>
      </dsp:txXfrm>
    </dsp:sp>
    <dsp:sp modelId="{0E4DD626-6E9E-4BC2-9B93-D61217812EE7}">
      <dsp:nvSpPr>
        <dsp:cNvPr id="0" name=""/>
        <dsp:cNvSpPr/>
      </dsp:nvSpPr>
      <dsp:spPr>
        <a:xfrm>
          <a:off x="0" y="2129400"/>
          <a:ext cx="82296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719F33-DF95-4F97-B4BA-6341B440E109}">
      <dsp:nvSpPr>
        <dsp:cNvPr id="0" name=""/>
        <dsp:cNvSpPr/>
      </dsp:nvSpPr>
      <dsp:spPr>
        <a:xfrm>
          <a:off x="411480" y="1686599"/>
          <a:ext cx="5760720" cy="885600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000" kern="1200" dirty="0" smtClean="0">
              <a:hlinkClick xmlns:r="http://schemas.openxmlformats.org/officeDocument/2006/relationships" r:id="" action="ppaction://hlinksldjump"/>
            </a:rPr>
            <a:t>Υμνήθηκε από τους συμμάχους </a:t>
          </a:r>
          <a:endParaRPr lang="el-GR" sz="3000" kern="1200" dirty="0"/>
        </a:p>
      </dsp:txBody>
      <dsp:txXfrm>
        <a:off x="411480" y="1686599"/>
        <a:ext cx="5760720" cy="885600"/>
      </dsp:txXfrm>
    </dsp:sp>
    <dsp:sp modelId="{1FAEA06E-F5C1-46E7-8AB4-5DDBA5DEC5C0}">
      <dsp:nvSpPr>
        <dsp:cNvPr id="0" name=""/>
        <dsp:cNvSpPr/>
      </dsp:nvSpPr>
      <dsp:spPr>
        <a:xfrm>
          <a:off x="0" y="3490200"/>
          <a:ext cx="82296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F25453-D395-48A2-AD9C-8483798179F6}">
      <dsp:nvSpPr>
        <dsp:cNvPr id="0" name=""/>
        <dsp:cNvSpPr/>
      </dsp:nvSpPr>
      <dsp:spPr>
        <a:xfrm>
          <a:off x="411480" y="3047400"/>
          <a:ext cx="576072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000" kern="1200" dirty="0" smtClean="0">
              <a:hlinkClick xmlns:r="http://schemas.openxmlformats.org/officeDocument/2006/relationships" r:id="" action="ppaction://hlinksldjump"/>
            </a:rPr>
            <a:t>Αντιμετωπίστηκε ουδέτερα.</a:t>
          </a:r>
          <a:endParaRPr lang="el-GR" sz="3000" kern="1200" dirty="0"/>
        </a:p>
      </dsp:txBody>
      <dsp:txXfrm>
        <a:off x="411480" y="3047400"/>
        <a:ext cx="5760720" cy="88560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21A74F-0EB3-40D4-AA96-09E6420FACE7}">
      <dsp:nvSpPr>
        <dsp:cNvPr id="0" name=""/>
        <dsp:cNvSpPr/>
      </dsp:nvSpPr>
      <dsp:spPr>
        <a:xfrm>
          <a:off x="0" y="1021500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0E883-FD00-4BCC-8010-D438A6A28601}">
      <dsp:nvSpPr>
        <dsp:cNvPr id="0" name=""/>
        <dsp:cNvSpPr/>
      </dsp:nvSpPr>
      <dsp:spPr>
        <a:xfrm>
          <a:off x="411480" y="652500"/>
          <a:ext cx="5760720" cy="738000"/>
        </a:xfrm>
        <a:prstGeom prst="roundRect">
          <a:avLst/>
        </a:prstGeom>
        <a:solidFill>
          <a:schemeClr val="accent4"/>
        </a:solidFill>
        <a:ln w="381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>
              <a:hlinkClick xmlns:r="http://schemas.openxmlformats.org/officeDocument/2006/relationships" r:id="" action="ppaction://hlinksldjump"/>
            </a:rPr>
            <a:t>Βομβάρδισε το Βερολίνο</a:t>
          </a:r>
          <a:endParaRPr lang="el-GR" sz="2500" kern="1200" dirty="0"/>
        </a:p>
      </dsp:txBody>
      <dsp:txXfrm>
        <a:off x="411480" y="652500"/>
        <a:ext cx="5760720" cy="738000"/>
      </dsp:txXfrm>
    </dsp:sp>
    <dsp:sp modelId="{0E4DD626-6E9E-4BC2-9B93-D61217812EE7}">
      <dsp:nvSpPr>
        <dsp:cNvPr id="0" name=""/>
        <dsp:cNvSpPr/>
      </dsp:nvSpPr>
      <dsp:spPr>
        <a:xfrm>
          <a:off x="0" y="2155500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719F33-DF95-4F97-B4BA-6341B440E109}">
      <dsp:nvSpPr>
        <dsp:cNvPr id="0" name=""/>
        <dsp:cNvSpPr/>
      </dsp:nvSpPr>
      <dsp:spPr>
        <a:xfrm>
          <a:off x="411480" y="1786500"/>
          <a:ext cx="5760720" cy="738000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>
              <a:hlinkClick xmlns:r="http://schemas.openxmlformats.org/officeDocument/2006/relationships" r:id="" action="ppaction://hlinksldjump"/>
            </a:rPr>
            <a:t>Κατέστρεψε ιταλικό βομβαρδιστικό με 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>
              <a:hlinkClick xmlns:r="http://schemas.openxmlformats.org/officeDocument/2006/relationships" r:id="" action="ppaction://hlinksldjump"/>
            </a:rPr>
            <a:t>την  έλικα του αεροπλάνου του.</a:t>
          </a:r>
          <a:endParaRPr lang="el-GR" sz="2500" kern="1200" dirty="0"/>
        </a:p>
      </dsp:txBody>
      <dsp:txXfrm>
        <a:off x="411480" y="1786500"/>
        <a:ext cx="5760720" cy="738000"/>
      </dsp:txXfrm>
    </dsp:sp>
    <dsp:sp modelId="{1FAEA06E-F5C1-46E7-8AB4-5DDBA5DEC5C0}">
      <dsp:nvSpPr>
        <dsp:cNvPr id="0" name=""/>
        <dsp:cNvSpPr/>
      </dsp:nvSpPr>
      <dsp:spPr>
        <a:xfrm>
          <a:off x="0" y="3289500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F25453-D395-48A2-AD9C-8483798179F6}">
      <dsp:nvSpPr>
        <dsp:cNvPr id="0" name=""/>
        <dsp:cNvSpPr/>
      </dsp:nvSpPr>
      <dsp:spPr>
        <a:xfrm>
          <a:off x="442390" y="2985119"/>
          <a:ext cx="576072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>
              <a:hlinkClick xmlns:r="http://schemas.openxmlformats.org/officeDocument/2006/relationships" r:id="" action="ppaction://hlinksldjump"/>
            </a:rPr>
            <a:t>Ήταν ο πρώτος Έλληνας πιλότος.</a:t>
          </a:r>
          <a:endParaRPr lang="el-GR" sz="2500" kern="1200" dirty="0"/>
        </a:p>
      </dsp:txBody>
      <dsp:txXfrm>
        <a:off x="442390" y="2985119"/>
        <a:ext cx="5760720" cy="73800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21A74F-0EB3-40D4-AA96-09E6420FACE7}">
      <dsp:nvSpPr>
        <dsp:cNvPr id="0" name=""/>
        <dsp:cNvSpPr/>
      </dsp:nvSpPr>
      <dsp:spPr>
        <a:xfrm>
          <a:off x="0" y="56628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0E883-FD00-4BCC-8010-D438A6A28601}">
      <dsp:nvSpPr>
        <dsp:cNvPr id="0" name=""/>
        <dsp:cNvSpPr/>
      </dsp:nvSpPr>
      <dsp:spPr>
        <a:xfrm>
          <a:off x="370385" y="57936"/>
          <a:ext cx="5760720" cy="1003680"/>
        </a:xfrm>
        <a:prstGeom prst="roundRect">
          <a:avLst/>
        </a:prstGeom>
        <a:solidFill>
          <a:schemeClr val="accent4"/>
        </a:solidFill>
        <a:ln w="381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Μια  </a:t>
          </a:r>
          <a:endParaRPr lang="el-GR" sz="3400" kern="1200" dirty="0"/>
        </a:p>
      </dsp:txBody>
      <dsp:txXfrm>
        <a:off x="370385" y="57936"/>
        <a:ext cx="5760720" cy="1003680"/>
      </dsp:txXfrm>
    </dsp:sp>
    <dsp:sp modelId="{0E4DD626-6E9E-4BC2-9B93-D61217812EE7}">
      <dsp:nvSpPr>
        <dsp:cNvPr id="0" name=""/>
        <dsp:cNvSpPr/>
      </dsp:nvSpPr>
      <dsp:spPr>
        <a:xfrm>
          <a:off x="0" y="210852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719F33-DF95-4F97-B4BA-6341B440E109}">
      <dsp:nvSpPr>
        <dsp:cNvPr id="0" name=""/>
        <dsp:cNvSpPr/>
      </dsp:nvSpPr>
      <dsp:spPr>
        <a:xfrm>
          <a:off x="370385" y="1733073"/>
          <a:ext cx="5760720" cy="1003680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Δυο</a:t>
          </a:r>
          <a:endParaRPr lang="el-GR" sz="3400" kern="1200" dirty="0" smtClean="0"/>
        </a:p>
      </dsp:txBody>
      <dsp:txXfrm>
        <a:off x="370385" y="1733073"/>
        <a:ext cx="5760720" cy="1003680"/>
      </dsp:txXfrm>
    </dsp:sp>
    <dsp:sp modelId="{1FAEA06E-F5C1-46E7-8AB4-5DDBA5DEC5C0}">
      <dsp:nvSpPr>
        <dsp:cNvPr id="0" name=""/>
        <dsp:cNvSpPr/>
      </dsp:nvSpPr>
      <dsp:spPr>
        <a:xfrm>
          <a:off x="0" y="365076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F25453-D395-48A2-AD9C-8483798179F6}">
      <dsp:nvSpPr>
        <dsp:cNvPr id="0" name=""/>
        <dsp:cNvSpPr/>
      </dsp:nvSpPr>
      <dsp:spPr>
        <a:xfrm>
          <a:off x="442390" y="3236802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>
              <a:hlinkClick xmlns:r="http://schemas.openxmlformats.org/officeDocument/2006/relationships" r:id="" action="ppaction://hlinksldjump"/>
            </a:rPr>
            <a:t>Τρεις</a:t>
          </a:r>
          <a:endParaRPr lang="el-GR" sz="3400" kern="1200" dirty="0"/>
        </a:p>
      </dsp:txBody>
      <dsp:txXfrm>
        <a:off x="442390" y="3236802"/>
        <a:ext cx="5760720" cy="1003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0FF6-6E5A-4994-8F53-B19A6F7D68AF}" type="datetimeFigureOut">
              <a:rPr lang="el-GR" smtClean="0"/>
              <a:pPr/>
              <a:t>2/11/2016</a:t>
            </a:fld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9AA9FA-F603-469E-A82E-606A5CF3707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0FF6-6E5A-4994-8F53-B19A6F7D68AF}" type="datetimeFigureOut">
              <a:rPr lang="el-GR" smtClean="0"/>
              <a:pPr/>
              <a:t>2/11/2016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AA9FA-F603-469E-A82E-606A5CF3707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0FF6-6E5A-4994-8F53-B19A6F7D68AF}" type="datetimeFigureOut">
              <a:rPr lang="el-GR" smtClean="0"/>
              <a:pPr/>
              <a:t>2/11/2016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AA9FA-F603-469E-A82E-606A5CF3707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9940FF6-6E5A-4994-8F53-B19A6F7D68AF}" type="datetimeFigureOut">
              <a:rPr lang="el-GR" smtClean="0"/>
              <a:pPr/>
              <a:t>2/11/2016</a:t>
            </a:fld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99AA9FA-F603-469E-A82E-606A5CF3707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6" name="15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0FF6-6E5A-4994-8F53-B19A6F7D68AF}" type="datetimeFigureOut">
              <a:rPr lang="el-GR" smtClean="0"/>
              <a:pPr/>
              <a:t>2/11/2016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AA9FA-F603-469E-A82E-606A5CF3707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0FF6-6E5A-4994-8F53-B19A6F7D68AF}" type="datetimeFigureOut">
              <a:rPr lang="el-GR" smtClean="0"/>
              <a:pPr/>
              <a:t>2/11/2016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AA9FA-F603-469E-A82E-606A5CF3707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AA9FA-F603-469E-A82E-606A5CF3707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0FF6-6E5A-4994-8F53-B19A6F7D68AF}" type="datetimeFigureOut">
              <a:rPr lang="el-GR" smtClean="0"/>
              <a:pPr/>
              <a:t>2/11/2016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0FF6-6E5A-4994-8F53-B19A6F7D68AF}" type="datetimeFigureOut">
              <a:rPr lang="el-GR" smtClean="0"/>
              <a:pPr/>
              <a:t>2/11/2016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AA9FA-F603-469E-A82E-606A5CF3707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0FF6-6E5A-4994-8F53-B19A6F7D68AF}" type="datetimeFigureOut">
              <a:rPr lang="el-GR" smtClean="0"/>
              <a:pPr/>
              <a:t>2/11/2016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AA9FA-F603-469E-A82E-606A5CF3707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9940FF6-6E5A-4994-8F53-B19A6F7D68AF}" type="datetimeFigureOut">
              <a:rPr lang="el-GR" smtClean="0"/>
              <a:pPr/>
              <a:t>2/11/2016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9AA9FA-F603-469E-A82E-606A5CF3707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0FF6-6E5A-4994-8F53-B19A6F7D68AF}" type="datetimeFigureOut">
              <a:rPr lang="el-GR" smtClean="0"/>
              <a:pPr/>
              <a:t>2/11/2016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9AA9FA-F603-469E-A82E-606A5CF3707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9940FF6-6E5A-4994-8F53-B19A6F7D68AF}" type="datetimeFigureOut">
              <a:rPr lang="el-GR" smtClean="0"/>
              <a:pPr/>
              <a:t>2/11/2016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99AA9FA-F603-469E-A82E-606A5CF3707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aU0-ZUTmnU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U2SNS2DS4o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RSOeNfOgZA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ygqiIx_e10" TargetMode="Externa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8kPsU6A49I" TargetMode="Externa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fotisakellariou\Desktop\&#917;&#922;&#928;&#913;&#921;&#916;&#917;&#933;&#931;&#919;%20new\&#915;&#921;&#927;&#929;&#932;&#917;&#931;%20-&#927;&#924;&#921;&#923;&#921;&#917;&#931;\GIORTH%2028%20%20QUIZ\teliko\162395__zut50__yay.mp3" TargetMode="External"/><Relationship Id="rId4" Type="http://schemas.openxmlformats.org/officeDocument/2006/relationships/image" Target="../media/image16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fotisakellariou\Desktop\&#917;&#922;&#928;&#913;&#921;&#916;&#917;&#933;&#931;&#919;%20new\&#915;&#921;&#927;&#929;&#932;&#917;&#931;%20-&#927;&#924;&#921;&#923;&#921;&#917;&#931;\GIORTH%2028%20%20QUIZ\teliko\54047__guitarguy1985__buzzer.wav" TargetMode="External"/><Relationship Id="rId4" Type="http://schemas.openxmlformats.org/officeDocument/2006/relationships/image" Target="../media/image1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jaA4BV74eM" TargetMode="External"/><Relationship Id="rId2" Type="http://schemas.openxmlformats.org/officeDocument/2006/relationships/hyperlink" Target="https://www.youtube.com/watch?v=KaU0-ZUTmnU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14WDZCnz-w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683568" y="980728"/>
            <a:ext cx="78488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Β ΄ ΠΑΓΚΟΣΜΙΟΣ ΠΟΛΕΜΟΣ </a:t>
            </a:r>
          </a:p>
          <a:p>
            <a:pPr algn="ctr"/>
            <a:r>
              <a:rPr lang="el-G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&amp; </a:t>
            </a:r>
          </a:p>
          <a:p>
            <a:pPr algn="ctr"/>
            <a:r>
              <a:rPr lang="el-G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ΤΟ ΕΠΟΣ ΤΟΥ 1940</a:t>
            </a:r>
            <a:endParaRPr lang="el-GR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1095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Τι απάντησε ο Μεταξάς στην  απαίτηση των Ιταλών να αφήσουμε τον στρατό τους να καταλάβει την Ελλάδα; 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611560" y="2420888"/>
            <a:ext cx="790658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l-GR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hlinkClick r:id="rId2"/>
              </a:rPr>
              <a:t>Ραδιοφωνικό διάγγελμα</a:t>
            </a:r>
          </a:p>
          <a:p>
            <a:pPr algn="ctr"/>
            <a:r>
              <a:rPr lang="el-GR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hlinkClick r:id="rId2"/>
              </a:rPr>
              <a:t> Ι.  Μεταξά.</a:t>
            </a:r>
            <a:endParaRPr lang="el-GR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1095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Ο Ιωάννης Μεταξάς ήταν: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1095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Η ηρωική προσπάθεια του ελληνικού στρατού :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tsoli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692696"/>
            <a:ext cx="3660229" cy="4886594"/>
          </a:xfrm>
          <a:prstGeom prst="rect">
            <a:avLst/>
          </a:prstGeom>
        </p:spPr>
      </p:pic>
      <p:pic>
        <p:nvPicPr>
          <p:cNvPr id="3" name="2 - Εικόνα" descr="ELA NA TA PAREI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692696"/>
            <a:ext cx="3360728" cy="4896544"/>
          </a:xfrm>
          <a:prstGeom prst="rect">
            <a:avLst/>
          </a:prstGeom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1095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Για ποια πράξη του έγινε γνωστός ο υποσμηναγός Μαρίνος </a:t>
            </a:r>
            <a:r>
              <a:rPr lang="el-GR" sz="2800" dirty="0" err="1" smtClean="0"/>
              <a:t>Μητραλέξης</a:t>
            </a:r>
            <a:r>
              <a:rPr lang="el-GR" sz="2800" dirty="0" smtClean="0"/>
              <a:t>  ;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67544" y="420053"/>
            <a:ext cx="4392488" cy="59093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Από τα σπάνια περιστατικά στην αεροπορική ιστορία αποτελεί η επιτυχής, αλλά ανορθόδοξη, κατάρριψη Ιταλικού βομβαρδιστικού, από τον Ανθυποσμηναγό Μαρίνο </a:t>
            </a:r>
            <a:r>
              <a:rPr kumimoji="0" lang="el-GR" sz="1400" b="1" i="0" u="none" strike="noStrike" cap="none" normalizeH="0" baseline="0" dirty="0" err="1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Μητραλέξη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(2/11/1940).</a:t>
            </a:r>
            <a:endParaRPr kumimoji="0" lang="el-G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Ο χειριστής, μετά την εξάντληση των πυρομαχικών του, εκτέλεσε εμβολισμό των πηδαλίων ουράς του ιταλικού αεροσκάφους, καταστρέφοντάς τα με την έλικα του καταδιωκτικού του. Αποτέλεσμα ήταν το βομβαρδιστικό να καταρριφθεί, ο </a:t>
            </a:r>
            <a:r>
              <a:rPr kumimoji="0" lang="el-GR" sz="1400" b="1" i="0" u="none" strike="noStrike" cap="none" normalizeH="0" baseline="0" dirty="0" err="1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Μητραλέξης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να εκτελέσει αναγκαστική προσγείωση χωρίς πολλές βλάβες και οι επιζώντες του ιταλικού πληρώματος να αιχμαλωτιστούν στο έδαφος από τον ίδιο τον Ανθυποσμηναγό.</a:t>
            </a:r>
            <a:endParaRPr kumimoji="0" lang="el-G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Η αποστολή του </a:t>
            </a:r>
            <a:r>
              <a:rPr kumimoji="0" lang="el-GR" sz="1400" b="1" i="0" u="none" strike="noStrike" cap="none" normalizeH="0" baseline="0" dirty="0" err="1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Μητραλέξη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ήταν μία από τις πολλές αντίστοιχες που εκτελέστηκαν από το αεροδρόμιο της </a:t>
            </a:r>
            <a:r>
              <a:rPr kumimoji="0" lang="el-GR" sz="1400" b="1" i="0" u="none" strike="noStrike" cap="none" normalizeH="0" baseline="0" dirty="0" err="1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Μίκρας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για την προστασία της Θεσσαλονίκης από ιταλικά βομβαρδιστικά. Από 1 έως 3 Νοεμβρίου η ιταλική Αεροπορία Βομβαρδισμού </a:t>
            </a:r>
            <a:r>
              <a:rPr kumimoji="0" lang="el-GR" sz="1400" b="1" i="0" u="none" strike="noStrike" cap="none" normalizeH="0" baseline="0" dirty="0" err="1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επέδραμε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εναντίον της Θεσσαλονίκης χωρίς να πετύχει αξιόλογα αποτελέσματα. Συνδυασμένη δράση καταδιωκτικών πιστεύεται ότι ήταν υπεύθυνη για τις καταρρίψεις των βομβαρδιστικών.</a:t>
            </a:r>
            <a:endParaRPr kumimoji="0" lang="el-G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Ο </a:t>
            </a:r>
            <a:r>
              <a:rPr kumimoji="0" lang="el-GR" sz="1400" b="1" i="0" u="none" strike="noStrike" cap="none" normalizeH="0" baseline="0" dirty="0" err="1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Μητραλέξης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ήταν ο μοναδικός ιπτάμενος ο οποίος τιμήθηκε εξ’ αιτίας της παράτολμης πράξης του με το </a:t>
            </a:r>
            <a:r>
              <a:rPr kumimoji="0" lang="el-GR" sz="1400" b="1" i="0" u="none" strike="noStrike" cap="none" normalizeH="0" baseline="0" dirty="0" err="1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Χρυσούν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Αριστείο Ανδρείας, (ανώτατη τιμητική διάκριση που μπορεί να απονεμηθεί σε καιρό πολέμου) </a:t>
            </a:r>
            <a:r>
              <a:rPr kumimoji="0" lang="el-GR" sz="1400" b="1" i="0" u="none" strike="noStrike" cap="none" normalizeH="0" baseline="0" dirty="0" err="1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καθόλη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τη διάρκεια του Β’ Π.Π.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Εικόνα 2" descr="http://www.haf.gr/el/articles/pzl/img_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1484784"/>
            <a:ext cx="1269419" cy="3240360"/>
          </a:xfrm>
          <a:prstGeom prst="rect">
            <a:avLst/>
          </a:prstGeom>
          <a:noFill/>
        </p:spPr>
      </p:pic>
      <p:pic>
        <p:nvPicPr>
          <p:cNvPr id="4" name="Εικόνα 1" descr="http://www.haf.gr/el/articles/pzl/img_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484784"/>
            <a:ext cx="2371346" cy="3240360"/>
          </a:xfrm>
          <a:prstGeom prst="rect">
            <a:avLst/>
          </a:prstGeom>
          <a:noFill/>
        </p:spPr>
      </p:pic>
      <p:sp>
        <p:nvSpPr>
          <p:cNvPr id="9" name="8 - TextBox"/>
          <p:cNvSpPr txBox="1"/>
          <p:nvPr/>
        </p:nvSpPr>
        <p:spPr>
          <a:xfrm>
            <a:off x="5508104" y="4941168"/>
            <a:ext cx="2866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dirty="0" smtClean="0"/>
              <a:t>Ανθυποσμηναγός </a:t>
            </a:r>
          </a:p>
          <a:p>
            <a:pPr algn="ctr"/>
            <a:r>
              <a:rPr lang="el-GR" dirty="0" smtClean="0"/>
              <a:t>ΜΑΡΙΝΟΣ ΜΗΤΡΑΛΕΞΗΣ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1095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Σε πόσες ζώνες κατοχής μοιράστηκε η Ελλάδα μετά την ήττα στον </a:t>
            </a:r>
            <a:r>
              <a:rPr lang="el-GR" sz="2800" dirty="0" err="1" smtClean="0"/>
              <a:t>Ελληνογερμανικό</a:t>
            </a:r>
            <a:r>
              <a:rPr lang="el-GR" sz="2800" dirty="0" smtClean="0"/>
              <a:t> πόλεμο ;  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350px-Gr-triple-occupation-g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70728"/>
            <a:ext cx="7848872" cy="62546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katoxi-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836712"/>
            <a:ext cx="7013579" cy="4608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1560" y="4437112"/>
            <a:ext cx="7920880" cy="1800200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/>
              <a:t>Η  απόβαση στη Νορμανδία ήταν  η αρχή του   τέλους της Ναζιστικής  Γερμανίας και   του Β΄ Παγκοσμίου Πολέμου. </a:t>
            </a:r>
            <a:br>
              <a:rPr lang="el-GR" sz="3200" dirty="0" smtClean="0"/>
            </a:br>
            <a:r>
              <a:rPr lang="el-GR" sz="3200" dirty="0" smtClean="0"/>
              <a:t>   </a:t>
            </a:r>
            <a:br>
              <a:rPr lang="el-GR" sz="3200" dirty="0" smtClean="0"/>
            </a:br>
            <a:r>
              <a:rPr lang="el-GR" sz="3200" dirty="0" smtClean="0"/>
              <a:t>Πώς όμως φτάσαμε ως εδώ; </a:t>
            </a:r>
            <a:endParaRPr lang="el-GR" sz="3200" dirty="0"/>
          </a:p>
        </p:txBody>
      </p:sp>
      <p:pic>
        <p:nvPicPr>
          <p:cNvPr id="5" name="4 - Θέση εικόνας" descr="NIKH B PASGKOSMIOY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5321" b="5321"/>
          <a:stretch>
            <a:fillRect/>
          </a:stretch>
        </p:blipFill>
        <p:spPr>
          <a:xfrm>
            <a:off x="457200" y="457200"/>
            <a:ext cx="8147248" cy="2971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katoxi-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692696"/>
            <a:ext cx="6840760" cy="52537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3131840" y="2348880"/>
            <a:ext cx="25358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l-GR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hlinkClick r:id="rId2"/>
              </a:rPr>
              <a:t>κατοχή</a:t>
            </a:r>
            <a:endParaRPr lang="el-GR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1095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Πως αποκαλούσε ο λαός τους Έλληνες που συνεργάστηκαν με τους κατακτητές; 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1095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Ποια ήταν τα εδαφικά κέρδη της Ελλάδας μετά τη λήξη του πολέμου;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1095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Τι ήταν τα στρατόπεδα συγκέντρωσης ;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>
            <a:hlinkClick r:id="rId2"/>
          </p:cNvPr>
          <p:cNvSpPr/>
          <p:nvPr/>
        </p:nvSpPr>
        <p:spPr>
          <a:xfrm>
            <a:off x="971600" y="2420888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l-GR" sz="3600" b="1" dirty="0" smtClean="0">
                <a:ln w="50800"/>
                <a:solidFill>
                  <a:prstClr val="black">
                    <a:shade val="50000"/>
                  </a:prstClr>
                </a:solidFill>
                <a:hlinkClick r:id="rId2"/>
              </a:rPr>
              <a:t>Εικόνες από το στρατόπεδο συγκέντρωσης του </a:t>
            </a:r>
            <a:r>
              <a:rPr lang="el-GR" sz="3600" b="1" dirty="0" err="1" smtClean="0">
                <a:ln w="50800"/>
                <a:solidFill>
                  <a:prstClr val="black">
                    <a:shade val="50000"/>
                  </a:prstClr>
                </a:solidFill>
                <a:hlinkClick r:id="rId2"/>
              </a:rPr>
              <a:t>Μαουτχάουζεν</a:t>
            </a:r>
            <a:endParaRPr lang="el-GR" sz="3600" b="1" dirty="0">
              <a:ln w="50800"/>
              <a:solidFill>
                <a:prstClr val="black">
                  <a:shade val="50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1095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Ποιο </a:t>
            </a:r>
            <a:r>
              <a:rPr lang="el-GR" sz="2800" dirty="0" smtClean="0"/>
              <a:t>φονικό όπλο πρωτοεμφανίστηκε στον Β΄ Παγκόσμιο Πόλεμο;   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1835696" y="2780928"/>
            <a:ext cx="50938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l-GR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hlinkClick r:id="rId2"/>
              </a:rPr>
              <a:t>Ατομική βόμβα</a:t>
            </a:r>
            <a:endParaRPr lang="el-GR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1095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Ποια ήταν η μεγαλύτερη αντιστασιακή οργάνωση ενάντια στους κατακτητές;   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1095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Ποιο </a:t>
            </a:r>
            <a:r>
              <a:rPr lang="el-GR" sz="2800" dirty="0" smtClean="0"/>
              <a:t>σαμποτάζ θεωρήθηκε από τις μεγαλύτερες επιτυχίες της εθνικής αντίστασης;  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full metal jacke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476672"/>
            <a:ext cx="5688632" cy="4612876"/>
          </a:xfrm>
        </p:spPr>
      </p:pic>
      <p:sp>
        <p:nvSpPr>
          <p:cNvPr id="5" name="4 - Ορθογώνιο"/>
          <p:cNvSpPr/>
          <p:nvPr/>
        </p:nvSpPr>
        <p:spPr>
          <a:xfrm>
            <a:off x="539552" y="5085184"/>
            <a:ext cx="813690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40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Τι   ξέρεις για τον  Β΄ Παγκόσμιο Πόλεμο; </a:t>
            </a:r>
            <a:endParaRPr lang="el-GR" sz="4000" b="0" cap="none" spc="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5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image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052736"/>
            <a:ext cx="8515143" cy="468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1095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Ποια ομάδα κομάντος έδρασε με επιτυχία στο Αιγαίο;  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1095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Πόσοι ήταν κατά προσέγγιση οι νεκροί από την πείνα στα αστικά κέντρα  την περίοδο της κατοχής;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1095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Στ η δημιουργία ποιού διεθνούς οργανισμού οδήγησε η φρίκη του </a:t>
            </a:r>
            <a:r>
              <a:rPr lang="el-GR" sz="2800" dirty="0" err="1" smtClean="0"/>
              <a:t>Β΄Παγκοσμίου</a:t>
            </a:r>
            <a:r>
              <a:rPr lang="el-GR" sz="2800" dirty="0" smtClean="0"/>
              <a:t> πολέμου;  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OH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620688"/>
            <a:ext cx="7992888" cy="55446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1095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Πότε απελευθερώθηκε η Αθήνα ;  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082059" y="2967335"/>
            <a:ext cx="49798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l-GR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hlinkClick r:id="rId2"/>
              </a:rPr>
              <a:t>απελευθέρωση</a:t>
            </a:r>
            <a:endParaRPr lang="el-GR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1" y="332656"/>
            <a:ext cx="8235354" cy="59766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right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332656"/>
            <a:ext cx="6192688" cy="5949280"/>
          </a:xfrm>
          <a:prstGeom prst="rect">
            <a:avLst/>
          </a:prstGeom>
        </p:spPr>
      </p:pic>
      <p:sp>
        <p:nvSpPr>
          <p:cNvPr id="6" name="5 - Κουμπί ενέργειας: Επιστροφή">
            <a:hlinkClick r:id="" action="ppaction://hlinkshowjump?jump=lastslideviewed" highlightClick="1"/>
          </p:cNvPr>
          <p:cNvSpPr/>
          <p:nvPr/>
        </p:nvSpPr>
        <p:spPr>
          <a:xfrm>
            <a:off x="7884368" y="6165304"/>
            <a:ext cx="432048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162395__zut50__yay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611560" y="609329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7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54047__guitarguy1985__buzzer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51520" y="6309320"/>
            <a:ext cx="304800" cy="304800"/>
          </a:xfrm>
          <a:prstGeom prst="rect">
            <a:avLst/>
          </a:prstGeom>
        </p:spPr>
      </p:pic>
      <p:sp>
        <p:nvSpPr>
          <p:cNvPr id="8" name="7 - Κουμπί ενέργειας: Επιστροφή">
            <a:hlinkClick r:id="" action="ppaction://hlinkshowjump?jump=lastslideviewed" highlightClick="1"/>
          </p:cNvPr>
          <p:cNvSpPr/>
          <p:nvPr/>
        </p:nvSpPr>
        <p:spPr>
          <a:xfrm>
            <a:off x="7812360" y="6237312"/>
            <a:ext cx="720080" cy="36004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8 - Εικόνα" descr="4754637-wron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63688" y="404664"/>
            <a:ext cx="5688632" cy="5688632"/>
          </a:xfrm>
          <a:prstGeom prst="rect">
            <a:avLst/>
          </a:prstGeom>
        </p:spPr>
      </p:pic>
    </p:spTree>
  </p:cSld>
  <p:clrMapOvr>
    <a:masterClrMapping/>
  </p:clrMapOvr>
  <p:transition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2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1095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Πώς  </a:t>
            </a:r>
            <a:r>
              <a:rPr lang="el-GR" sz="2800" dirty="0" smtClean="0"/>
              <a:t>ανέβηκε ο Αδόλφος Χίτλερ στην εξουσία ;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>
            <a:hlinkClick r:id="rId2"/>
          </p:cNvPr>
          <p:cNvSpPr/>
          <p:nvPr/>
        </p:nvSpPr>
        <p:spPr>
          <a:xfrm>
            <a:off x="1043608" y="2060848"/>
            <a:ext cx="73194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l-GR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hlinkClick r:id="rId3"/>
              </a:rPr>
              <a:t>Ο Χίτλερ στην εξουσία</a:t>
            </a:r>
            <a:endParaRPr lang="el-GR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1095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Η άνοδος του Χίτλερ στην </a:t>
            </a:r>
            <a:r>
              <a:rPr lang="el-GR" sz="2800" dirty="0" smtClean="0"/>
              <a:t>εξουσία  επηρέασε </a:t>
            </a:r>
            <a:r>
              <a:rPr lang="el-GR" sz="2800" dirty="0" smtClean="0"/>
              <a:t>την εκπαίδευση ;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666031" y="2967335"/>
            <a:ext cx="78119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l-GR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hlinkClick r:id="rId2"/>
              </a:rPr>
              <a:t>Εκπαίδευση για </a:t>
            </a:r>
            <a:r>
              <a:rPr lang="el-GR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hlinkClick r:id="rId2"/>
              </a:rPr>
              <a:t>θάνατο</a:t>
            </a:r>
            <a:endParaRPr lang="el-GR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1095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Πόσοι ήταν συνολικά οι νεκροί του Β΄ Παγκοσμίου Πολέμου;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1095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Ο Παγκόσμιος πόλεμος  ξεκινά το 1939 με την εισβολή της Γερμανίας στην 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462</TotalTime>
  <Words>605</Words>
  <Application>Microsoft Office PowerPoint</Application>
  <PresentationFormat>Προβολή στην οθόνη (4:3)</PresentationFormat>
  <Paragraphs>94</Paragraphs>
  <Slides>39</Slides>
  <Notes>0</Notes>
  <HiddenSlides>0</HiddenSlides>
  <MMClips>2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39</vt:i4>
      </vt:variant>
    </vt:vector>
  </HeadingPairs>
  <TitlesOfParts>
    <vt:vector size="40" baseType="lpstr">
      <vt:lpstr>Χαρτί</vt:lpstr>
      <vt:lpstr>Διαφάνεια 1</vt:lpstr>
      <vt:lpstr>Η  απόβαση στη Νορμανδία ήταν  η αρχή του   τέλους της Ναζιστικής  Γερμανίας και   του Β΄ Παγκοσμίου Πολέμου.      Πώς όμως φτάσαμε ως εδώ; </vt:lpstr>
      <vt:lpstr>Διαφάνεια 3</vt:lpstr>
      <vt:lpstr>Πώς  ανέβηκε ο Αδόλφος Χίτλερ στην εξουσία ;</vt:lpstr>
      <vt:lpstr>Διαφάνεια 5</vt:lpstr>
      <vt:lpstr>Η άνοδος του Χίτλερ στην εξουσία  επηρέασε την εκπαίδευση ;</vt:lpstr>
      <vt:lpstr>Διαφάνεια 7</vt:lpstr>
      <vt:lpstr>Πόσοι ήταν συνολικά οι νεκροί του Β΄ Παγκοσμίου Πολέμου;</vt:lpstr>
      <vt:lpstr>Ο Παγκόσμιος πόλεμος  ξεκινά το 1939 με την εισβολή της Γερμανίας στην </vt:lpstr>
      <vt:lpstr>Τι απάντησε ο Μεταξάς στην  απαίτηση των Ιταλών να αφήσουμε τον στρατό τους να καταλάβει την Ελλάδα; </vt:lpstr>
      <vt:lpstr>Διαφάνεια 11</vt:lpstr>
      <vt:lpstr>Ο Ιωάννης Μεταξάς ήταν:</vt:lpstr>
      <vt:lpstr>Η ηρωική προσπάθεια του ελληνικού στρατού :</vt:lpstr>
      <vt:lpstr>Διαφάνεια 14</vt:lpstr>
      <vt:lpstr>Για ποια πράξη του έγινε γνωστός ο υποσμηναγός Μαρίνος Μητραλέξης  ;</vt:lpstr>
      <vt:lpstr>Διαφάνεια 16</vt:lpstr>
      <vt:lpstr>Σε πόσες ζώνες κατοχής μοιράστηκε η Ελλάδα μετά την ήττα στον Ελληνογερμανικό πόλεμο ;  </vt:lpstr>
      <vt:lpstr>Διαφάνεια 18</vt:lpstr>
      <vt:lpstr>Διαφάνεια 19</vt:lpstr>
      <vt:lpstr>Διαφάνεια 20</vt:lpstr>
      <vt:lpstr>Διαφάνεια 21</vt:lpstr>
      <vt:lpstr>Πως αποκαλούσε ο λαός τους Έλληνες που συνεργάστηκαν με τους κατακτητές; </vt:lpstr>
      <vt:lpstr>Ποια ήταν τα εδαφικά κέρδη της Ελλάδας μετά τη λήξη του πολέμου;</vt:lpstr>
      <vt:lpstr>Τι ήταν τα στρατόπεδα συγκέντρωσης ;</vt:lpstr>
      <vt:lpstr>Διαφάνεια 25</vt:lpstr>
      <vt:lpstr>Ποιο φονικό όπλο πρωτοεμφανίστηκε στον Β΄ Παγκόσμιο Πόλεμο;   </vt:lpstr>
      <vt:lpstr>Διαφάνεια 27</vt:lpstr>
      <vt:lpstr>Ποια ήταν η μεγαλύτερη αντιστασιακή οργάνωση ενάντια στους κατακτητές;   </vt:lpstr>
      <vt:lpstr>Ποιο σαμποτάζ θεωρήθηκε από τις μεγαλύτερες επιτυχίες της εθνικής αντίστασης;  </vt:lpstr>
      <vt:lpstr>Διαφάνεια 30</vt:lpstr>
      <vt:lpstr>Ποια ομάδα κομάντος έδρασε με επιτυχία στο Αιγαίο;  </vt:lpstr>
      <vt:lpstr>Πόσοι ήταν κατά προσέγγιση οι νεκροί από την πείνα στα αστικά κέντρα  την περίοδο της κατοχής;</vt:lpstr>
      <vt:lpstr>Στ η δημιουργία ποιού διεθνούς οργανισμού οδήγησε η φρίκη του Β΄Παγκοσμίου πολέμου;  </vt:lpstr>
      <vt:lpstr>Διαφάνεια 34</vt:lpstr>
      <vt:lpstr>Πότε απελευθερώθηκε η Αθήνα ;  </vt:lpstr>
      <vt:lpstr>Διαφάνεια 36</vt:lpstr>
      <vt:lpstr>Διαφάνεια 37</vt:lpstr>
      <vt:lpstr>Διαφάνεια 38</vt:lpstr>
      <vt:lpstr>Διαφάνεια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fotisakellariou</dc:creator>
  <cp:lastModifiedBy>fotis sakellariou</cp:lastModifiedBy>
  <cp:revision>55</cp:revision>
  <dcterms:created xsi:type="dcterms:W3CDTF">2013-09-29T16:50:30Z</dcterms:created>
  <dcterms:modified xsi:type="dcterms:W3CDTF">2016-11-02T18:52:55Z</dcterms:modified>
</cp:coreProperties>
</file>